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xml" ContentType="application/vnd.openxmlformats-officedocument.presentationml.notesSlide+xml"/>
  <Override PartName="/ppt/diagrams/data29.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9.xml" ContentType="application/vnd.openxmlformats-officedocument.presentationml.notesSlide+xml"/>
  <Override PartName="/ppt/diagrams/data30.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0.xml" ContentType="application/vnd.openxmlformats-officedocument.presentationml.notesSlide+xml"/>
  <Override PartName="/ppt/diagrams/data31.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2.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3.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4.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5.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8.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75" r:id="rId5"/>
    <p:sldId id="260" r:id="rId6"/>
    <p:sldId id="263" r:id="rId7"/>
    <p:sldId id="265" r:id="rId8"/>
    <p:sldId id="266" r:id="rId9"/>
    <p:sldId id="264" r:id="rId10"/>
    <p:sldId id="261" r:id="rId11"/>
    <p:sldId id="262"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67" r:id="rId31"/>
    <p:sldId id="268" r:id="rId32"/>
    <p:sldId id="269" r:id="rId33"/>
    <p:sldId id="270" r:id="rId34"/>
    <p:sldId id="271" r:id="rId35"/>
    <p:sldId id="272" r:id="rId36"/>
    <p:sldId id="273" r:id="rId37"/>
    <p:sldId id="274" r:id="rId38"/>
    <p:sldId id="294" r:id="rId39"/>
    <p:sldId id="295" r:id="rId40"/>
    <p:sldId id="296" r:id="rId41"/>
    <p:sldId id="297" r:id="rId42"/>
    <p:sldId id="298" r:id="rId43"/>
    <p:sldId id="299" r:id="rId44"/>
    <p:sldId id="300" r:id="rId45"/>
    <p:sldId id="301" r:id="rId46"/>
    <p:sldId id="302"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image" Target="../media/image9.png"/><Relationship Id="rId2" Type="http://schemas.openxmlformats.org/officeDocument/2006/relationships/image" Target="../media/image10.png"/></Relationships>
</file>

<file path=ppt/diagrams/_rels/data25.xml.rels><?xml version="1.0" encoding="UTF-8" standalone="yes"?>
<Relationships xmlns="http://schemas.openxmlformats.org/package/2006/relationships"><Relationship Id="rId1" Type="http://schemas.openxmlformats.org/officeDocument/2006/relationships/image" Target="../media/image41.jpg"/></Relationships>
</file>

<file path=ppt/diagrams/_rels/data28.xml.rels><?xml version="1.0" encoding="UTF-8" standalone="yes"?>
<Relationships xmlns="http://schemas.openxmlformats.org/package/2006/relationships"><Relationship Id="rId1" Type="http://schemas.openxmlformats.org/officeDocument/2006/relationships/image" Target="../media/image42.png"/></Relationships>
</file>

<file path=ppt/diagrams/_rels/data31.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image" Target="../media/image43.jpeg"/></Relationships>
</file>

<file path=ppt/diagrams/_rels/data3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1.jpg"/><Relationship Id="rId1" Type="http://schemas.openxmlformats.org/officeDocument/2006/relationships/image" Target="../media/image9.png"/><Relationship Id="rId2" Type="http://schemas.openxmlformats.org/officeDocument/2006/relationships/image" Target="../media/image10.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41.jpg"/></Relationships>
</file>

<file path=ppt/diagrams/_rels/drawing30.xml.rels><?xml version="1.0" encoding="UTF-8" standalone="yes"?>
<Relationships xmlns="http://schemas.openxmlformats.org/package/2006/relationships"><Relationship Id="rId1" Type="http://schemas.openxmlformats.org/officeDocument/2006/relationships/image" Target="../media/image42.jpg"/><Relationship Id="rId2" Type="http://schemas.openxmlformats.org/officeDocument/2006/relationships/image" Target="../media/image43.jpeg"/></Relationships>
</file>

<file path=ppt/diagrams/_rels/drawing34.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4C2677-725A-2645-A55F-598E9F9C0580}"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FD14CD82-3ED9-9441-A81F-D32332A59504}">
      <dgm:prSet/>
      <dgm:spPr/>
      <dgm:t>
        <a:bodyPr/>
        <a:lstStyle/>
        <a:p>
          <a:endParaRPr lang="en-US"/>
        </a:p>
      </dgm:t>
    </dgm:pt>
    <dgm:pt modelId="{DE8A5E01-C306-CA46-9D20-9680DBFDE4F1}" type="parTrans" cxnId="{A7F6B151-C3CE-2345-A195-EBC6824290D0}">
      <dgm:prSet/>
      <dgm:spPr/>
      <dgm:t>
        <a:bodyPr/>
        <a:lstStyle/>
        <a:p>
          <a:endParaRPr lang="en-US"/>
        </a:p>
      </dgm:t>
    </dgm:pt>
    <dgm:pt modelId="{0ABB0DDE-40EA-B14B-8544-D8CAB0FBBC46}" type="sibTrans" cxnId="{A7F6B151-C3CE-2345-A195-EBC6824290D0}">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5A2DB05B-8FB9-9746-B254-AB6F7E4D5122}">
      <dgm:prSet phldrT="[Text]" custT="1"/>
      <dgm:spPr/>
      <dgm:t>
        <a:bodyPr/>
        <a:lstStyle/>
        <a:p>
          <a:pPr algn="ctr"/>
          <a:endParaRPr lang="en-US" sz="2400" dirty="0">
            <a:solidFill>
              <a:schemeClr val="tx1">
                <a:lumMod val="75000"/>
                <a:lumOff val="25000"/>
              </a:schemeClr>
            </a:solidFill>
          </a:endParaRPr>
        </a:p>
      </dgm:t>
    </dgm:pt>
    <dgm:pt modelId="{1A822D39-D86E-104A-A602-18411A824B77}" type="parTrans" cxnId="{03D890F2-76F1-D948-97D7-6E6CB3206CEC}">
      <dgm:prSet/>
      <dgm:spPr/>
      <dgm:t>
        <a:bodyPr/>
        <a:lstStyle/>
        <a:p>
          <a:endParaRPr lang="en-US"/>
        </a:p>
      </dgm:t>
    </dgm:pt>
    <dgm:pt modelId="{87B253CB-EFF6-9940-B218-9B339809F521}" type="sibTrans" cxnId="{03D890F2-76F1-D948-97D7-6E6CB3206CE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E66BA666-C3DC-4749-BAF0-EA74B47AD5C6}">
      <dgm:prSet phldrT="[Text]" custT="1"/>
      <dgm:spPr/>
      <dgm:t>
        <a:bodyPr/>
        <a:lstStyle/>
        <a:p>
          <a:pPr algn="ctr"/>
          <a:endParaRPr lang="en-US" sz="2400" dirty="0">
            <a:solidFill>
              <a:schemeClr val="tx1">
                <a:lumMod val="75000"/>
                <a:lumOff val="25000"/>
              </a:schemeClr>
            </a:solidFill>
          </a:endParaRPr>
        </a:p>
      </dgm:t>
    </dgm:pt>
    <dgm:pt modelId="{A63BA274-5970-974C-AF9D-74FF482205DB}" type="sibTrans" cxnId="{E07CD0CA-0407-1848-832B-B1B357836E66}">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dgm:spPr>
      <dgm:t>
        <a:bodyPr/>
        <a:lstStyle/>
        <a:p>
          <a:endParaRPr lang="en-US"/>
        </a:p>
      </dgm:t>
    </dgm:pt>
    <dgm:pt modelId="{FC1ACB76-437D-674A-8574-81F243AC1E38}" type="parTrans" cxnId="{E07CD0CA-0407-1848-832B-B1B357836E66}">
      <dgm:prSet/>
      <dgm:spPr/>
      <dgm:t>
        <a:bodyPr/>
        <a:lstStyle/>
        <a:p>
          <a:endParaRPr lang="en-US"/>
        </a:p>
      </dgm:t>
    </dgm:pt>
    <dgm:pt modelId="{D5892D45-6E49-AF4A-8441-3CB1ED77AE31}">
      <dgm:prSet phldrT="[Text]"/>
      <dgm:spPr/>
      <dgm:t>
        <a:bodyPr/>
        <a:lstStyle/>
        <a:p>
          <a:endParaRPr lang="en-US" dirty="0" smtClean="0"/>
        </a:p>
        <a:p>
          <a:endParaRPr lang="en-US" dirty="0"/>
        </a:p>
      </dgm:t>
    </dgm:pt>
    <dgm:pt modelId="{87BEBFA6-EB96-C349-B679-141CC003181A}" type="sibTrans" cxnId="{D3805069-FC6D-954E-829D-ECF6D6A6A195}">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A8EEB397-C65B-E54C-8AAB-1DD98E3E31FF}" type="parTrans" cxnId="{D3805069-FC6D-954E-829D-ECF6D6A6A195}">
      <dgm:prSet/>
      <dgm:spPr/>
      <dgm:t>
        <a:bodyPr/>
        <a:lstStyle/>
        <a:p>
          <a:endParaRPr lang="en-US"/>
        </a:p>
      </dgm:t>
    </dgm:pt>
    <dgm:pt modelId="{6FA86902-7FF9-DE46-90CA-A315E9ADCB49}" type="pres">
      <dgm:prSet presAssocID="{4F4C2677-725A-2645-A55F-598E9F9C0580}" presName="Name0" presStyleCnt="0">
        <dgm:presLayoutVars>
          <dgm:chMax val="7"/>
          <dgm:chPref val="7"/>
          <dgm:dir/>
        </dgm:presLayoutVars>
      </dgm:prSet>
      <dgm:spPr/>
      <dgm:t>
        <a:bodyPr/>
        <a:lstStyle/>
        <a:p>
          <a:endParaRPr lang="en-US"/>
        </a:p>
      </dgm:t>
    </dgm:pt>
    <dgm:pt modelId="{71ABCB4F-E990-A745-8F73-94EB35880CED}" type="pres">
      <dgm:prSet presAssocID="{4F4C2677-725A-2645-A55F-598E9F9C0580}" presName="Name1" presStyleCnt="0"/>
      <dgm:spPr/>
    </dgm:pt>
    <dgm:pt modelId="{E5822737-D835-8744-AC38-503BDA83B16F}" type="pres">
      <dgm:prSet presAssocID="{0ABB0DDE-40EA-B14B-8544-D8CAB0FBBC46}" presName="picture_1" presStyleCnt="0"/>
      <dgm:spPr/>
    </dgm:pt>
    <dgm:pt modelId="{D38AB6F7-FFF3-A942-8FA3-A787327C1291}" type="pres">
      <dgm:prSet presAssocID="{0ABB0DDE-40EA-B14B-8544-D8CAB0FBBC46}" presName="pictureRepeatNode" presStyleLbl="alignImgPlace1" presStyleIdx="0" presStyleCnt="4" custLinFactNeighborX="30043" custLinFactNeighborY="2576"/>
      <dgm:spPr/>
      <dgm:t>
        <a:bodyPr/>
        <a:lstStyle/>
        <a:p>
          <a:endParaRPr lang="en-US"/>
        </a:p>
      </dgm:t>
    </dgm:pt>
    <dgm:pt modelId="{E2F2CB50-17DD-7D49-948C-D035238E7E0A}" type="pres">
      <dgm:prSet presAssocID="{FD14CD82-3ED9-9441-A81F-D32332A59504}" presName="text_1" presStyleLbl="node1" presStyleIdx="0" presStyleCnt="0">
        <dgm:presLayoutVars>
          <dgm:bulletEnabled val="1"/>
        </dgm:presLayoutVars>
      </dgm:prSet>
      <dgm:spPr/>
      <dgm:t>
        <a:bodyPr/>
        <a:lstStyle/>
        <a:p>
          <a:endParaRPr lang="en-US"/>
        </a:p>
      </dgm:t>
    </dgm:pt>
    <dgm:pt modelId="{EFB398F9-7EB2-6C41-BF5B-7A2F6616A854}" type="pres">
      <dgm:prSet presAssocID="{87B253CB-EFF6-9940-B218-9B339809F521}" presName="picture_2" presStyleCnt="0"/>
      <dgm:spPr/>
    </dgm:pt>
    <dgm:pt modelId="{0F9BD12E-0CDA-2B48-98DE-BB30DE1D28D7}" type="pres">
      <dgm:prSet presAssocID="{87B253CB-EFF6-9940-B218-9B339809F521}" presName="pictureRepeatNode" presStyleLbl="alignImgPlace1" presStyleIdx="1" presStyleCnt="4" custLinFactNeighborX="44044"/>
      <dgm:spPr/>
      <dgm:t>
        <a:bodyPr/>
        <a:lstStyle/>
        <a:p>
          <a:endParaRPr lang="en-US"/>
        </a:p>
      </dgm:t>
    </dgm:pt>
    <dgm:pt modelId="{2022CF6E-4851-EE47-999F-25B39C7DB93A}" type="pres">
      <dgm:prSet presAssocID="{5A2DB05B-8FB9-9746-B254-AB6F7E4D5122}" presName="line_2" presStyleLbl="parChTrans1D1" presStyleIdx="0" presStyleCnt="3" custSzY="49097" custScaleX="35122" custLinFactNeighborX="31634" custLinFactNeighborY="-34589"/>
      <dgm:spPr/>
    </dgm:pt>
    <dgm:pt modelId="{34632A24-D958-1646-9CCE-DF63A57A64A2}" type="pres">
      <dgm:prSet presAssocID="{5A2DB05B-8FB9-9746-B254-AB6F7E4D5122}" presName="textparent_2" presStyleLbl="node1" presStyleIdx="0" presStyleCnt="0"/>
      <dgm:spPr/>
    </dgm:pt>
    <dgm:pt modelId="{B52CA60A-0E5F-A24C-95E7-6C11EA33108F}" type="pres">
      <dgm:prSet presAssocID="{5A2DB05B-8FB9-9746-B254-AB6F7E4D5122}" presName="text_2" presStyleLbl="revTx" presStyleIdx="0" presStyleCnt="3" custLinFactNeighborX="40907">
        <dgm:presLayoutVars>
          <dgm:bulletEnabled val="1"/>
        </dgm:presLayoutVars>
      </dgm:prSet>
      <dgm:spPr/>
      <dgm:t>
        <a:bodyPr/>
        <a:lstStyle/>
        <a:p>
          <a:endParaRPr lang="en-US"/>
        </a:p>
      </dgm:t>
    </dgm:pt>
    <dgm:pt modelId="{7C922310-C060-704D-978C-0AF28DB4AF75}" type="pres">
      <dgm:prSet presAssocID="{87BEBFA6-EB96-C349-B679-141CC003181A}" presName="picture_3" presStyleCnt="0"/>
      <dgm:spPr/>
    </dgm:pt>
    <dgm:pt modelId="{912EBA09-F3F7-CF45-8FC1-9755DD708CAE}" type="pres">
      <dgm:prSet presAssocID="{87BEBFA6-EB96-C349-B679-141CC003181A}" presName="pictureRepeatNode" presStyleLbl="alignImgPlace1" presStyleIdx="2" presStyleCnt="4" custLinFactX="34513" custLinFactY="8131" custLinFactNeighborX="100000" custLinFactNeighborY="100000"/>
      <dgm:spPr/>
      <dgm:t>
        <a:bodyPr/>
        <a:lstStyle/>
        <a:p>
          <a:endParaRPr lang="en-US"/>
        </a:p>
      </dgm:t>
    </dgm:pt>
    <dgm:pt modelId="{4B9F3A2A-6EF4-BF46-81E8-A1E5B06BB30E}" type="pres">
      <dgm:prSet presAssocID="{D5892D45-6E49-AF4A-8441-3CB1ED77AE31}" presName="line_3" presStyleLbl="parChTrans1D1" presStyleIdx="1" presStyleCnt="3" custFlipVert="0" custSzY="45720" custScaleX="45106" custLinFactY="2000000" custLinFactNeighborX="55193" custLinFactNeighborY="2081529"/>
      <dgm:spPr/>
    </dgm:pt>
    <dgm:pt modelId="{0588B4E4-2C53-C64A-A5D1-0EF71F5B3F41}" type="pres">
      <dgm:prSet presAssocID="{D5892D45-6E49-AF4A-8441-3CB1ED77AE31}" presName="textparent_3" presStyleLbl="node1" presStyleIdx="0" presStyleCnt="0"/>
      <dgm:spPr/>
    </dgm:pt>
    <dgm:pt modelId="{E4923656-0E28-9D46-8267-BF8D8C15E273}" type="pres">
      <dgm:prSet presAssocID="{D5892D45-6E49-AF4A-8441-3CB1ED77AE31}" presName="text_3" presStyleLbl="revTx" presStyleIdx="1" presStyleCnt="3" custLinFactX="263064" custLinFactNeighborX="300000" custLinFactNeighborY="21462">
        <dgm:presLayoutVars>
          <dgm:bulletEnabled val="1"/>
        </dgm:presLayoutVars>
      </dgm:prSet>
      <dgm:spPr/>
      <dgm:t>
        <a:bodyPr/>
        <a:lstStyle/>
        <a:p>
          <a:endParaRPr lang="en-US"/>
        </a:p>
      </dgm:t>
    </dgm:pt>
    <dgm:pt modelId="{60477164-8B9B-A847-AB6E-176067F0FDD2}" type="pres">
      <dgm:prSet presAssocID="{A63BA274-5970-974C-AF9D-74FF482205DB}" presName="picture_4" presStyleCnt="0"/>
      <dgm:spPr/>
    </dgm:pt>
    <dgm:pt modelId="{74C58EF8-8909-0346-999F-3D862612E020}" type="pres">
      <dgm:prSet presAssocID="{A63BA274-5970-974C-AF9D-74FF482205DB}" presName="pictureRepeatNode" presStyleLbl="alignImgPlace1" presStyleIdx="3" presStyleCnt="4" custLinFactX="-277022" custLinFactNeighborX="-300000" custLinFactNeighborY="-47695"/>
      <dgm:spPr/>
      <dgm:t>
        <a:bodyPr/>
        <a:lstStyle/>
        <a:p>
          <a:endParaRPr lang="en-US"/>
        </a:p>
      </dgm:t>
    </dgm:pt>
    <dgm:pt modelId="{B17E6046-56CF-FC4E-96ED-D3A7B10A11B1}" type="pres">
      <dgm:prSet presAssocID="{E66BA666-C3DC-4749-BAF0-EA74B47AD5C6}" presName="line_4" presStyleLbl="parChTrans1D1" presStyleIdx="2" presStyleCnt="3" custFlipVert="0" custFlipHor="1" custSzY="45720" custScaleX="30155" custLinFactY="-800000" custLinFactNeighborX="-80732" custLinFactNeighborY="-894869"/>
      <dgm:spPr/>
    </dgm:pt>
    <dgm:pt modelId="{4537DFFE-9958-DA4C-BCEF-D30246A844F6}" type="pres">
      <dgm:prSet presAssocID="{E66BA666-C3DC-4749-BAF0-EA74B47AD5C6}" presName="textparent_4" presStyleLbl="node1" presStyleIdx="0" presStyleCnt="0"/>
      <dgm:spPr/>
    </dgm:pt>
    <dgm:pt modelId="{245950FE-9B90-5843-B600-A6ACAF4CEC9A}" type="pres">
      <dgm:prSet presAssocID="{E66BA666-C3DC-4749-BAF0-EA74B47AD5C6}" presName="text_4" presStyleLbl="revTx" presStyleIdx="2" presStyleCnt="3" custLinFactX="-200000" custLinFactY="-32861" custLinFactNeighborX="-237428" custLinFactNeighborY="-100000">
        <dgm:presLayoutVars>
          <dgm:bulletEnabled val="1"/>
        </dgm:presLayoutVars>
      </dgm:prSet>
      <dgm:spPr/>
      <dgm:t>
        <a:bodyPr/>
        <a:lstStyle/>
        <a:p>
          <a:endParaRPr lang="en-US"/>
        </a:p>
      </dgm:t>
    </dgm:pt>
  </dgm:ptLst>
  <dgm:cxnLst>
    <dgm:cxn modelId="{30288CCC-9C83-7444-A167-DF850BD6578A}" type="presOf" srcId="{87B253CB-EFF6-9940-B218-9B339809F521}" destId="{0F9BD12E-0CDA-2B48-98DE-BB30DE1D28D7}" srcOrd="0" destOrd="0" presId="urn:microsoft.com/office/officeart/2008/layout/CircularPictureCallout"/>
    <dgm:cxn modelId="{FBC4B4D8-BBD2-7F42-8E77-78FDC0BD3C99}" type="presOf" srcId="{A63BA274-5970-974C-AF9D-74FF482205DB}" destId="{74C58EF8-8909-0346-999F-3D862612E020}" srcOrd="0" destOrd="0" presId="urn:microsoft.com/office/officeart/2008/layout/CircularPictureCallout"/>
    <dgm:cxn modelId="{534FB5A2-768B-D64F-B4DD-D3A695A7488C}" type="presOf" srcId="{0ABB0DDE-40EA-B14B-8544-D8CAB0FBBC46}" destId="{D38AB6F7-FFF3-A942-8FA3-A787327C1291}" srcOrd="0" destOrd="0" presId="urn:microsoft.com/office/officeart/2008/layout/CircularPictureCallout"/>
    <dgm:cxn modelId="{944E171B-2427-DC4E-8FB6-BBA19D7B3719}" type="presOf" srcId="{D5892D45-6E49-AF4A-8441-3CB1ED77AE31}" destId="{E4923656-0E28-9D46-8267-BF8D8C15E273}" srcOrd="0" destOrd="0" presId="urn:microsoft.com/office/officeart/2008/layout/CircularPictureCallout"/>
    <dgm:cxn modelId="{72800173-55BB-504D-B121-197E7B1F9B61}" type="presOf" srcId="{4F4C2677-725A-2645-A55F-598E9F9C0580}" destId="{6FA86902-7FF9-DE46-90CA-A315E9ADCB49}" srcOrd="0" destOrd="0" presId="urn:microsoft.com/office/officeart/2008/layout/CircularPictureCallout"/>
    <dgm:cxn modelId="{7501DADF-7324-A04C-B7C6-DAC23B0C24E3}" type="presOf" srcId="{E66BA666-C3DC-4749-BAF0-EA74B47AD5C6}" destId="{245950FE-9B90-5843-B600-A6ACAF4CEC9A}" srcOrd="0" destOrd="0" presId="urn:microsoft.com/office/officeart/2008/layout/CircularPictureCallout"/>
    <dgm:cxn modelId="{D3805069-FC6D-954E-829D-ECF6D6A6A195}" srcId="{4F4C2677-725A-2645-A55F-598E9F9C0580}" destId="{D5892D45-6E49-AF4A-8441-3CB1ED77AE31}" srcOrd="2" destOrd="0" parTransId="{A8EEB397-C65B-E54C-8AAB-1DD98E3E31FF}" sibTransId="{87BEBFA6-EB96-C349-B679-141CC003181A}"/>
    <dgm:cxn modelId="{A7F6B151-C3CE-2345-A195-EBC6824290D0}" srcId="{4F4C2677-725A-2645-A55F-598E9F9C0580}" destId="{FD14CD82-3ED9-9441-A81F-D32332A59504}" srcOrd="0" destOrd="0" parTransId="{DE8A5E01-C306-CA46-9D20-9680DBFDE4F1}" sibTransId="{0ABB0DDE-40EA-B14B-8544-D8CAB0FBBC46}"/>
    <dgm:cxn modelId="{03D890F2-76F1-D948-97D7-6E6CB3206CEC}" srcId="{4F4C2677-725A-2645-A55F-598E9F9C0580}" destId="{5A2DB05B-8FB9-9746-B254-AB6F7E4D5122}" srcOrd="1" destOrd="0" parTransId="{1A822D39-D86E-104A-A602-18411A824B77}" sibTransId="{87B253CB-EFF6-9940-B218-9B339809F521}"/>
    <dgm:cxn modelId="{3EC577E7-B850-BD41-8883-46D7E40D3C35}" type="presOf" srcId="{87BEBFA6-EB96-C349-B679-141CC003181A}" destId="{912EBA09-F3F7-CF45-8FC1-9755DD708CAE}" srcOrd="0" destOrd="0" presId="urn:microsoft.com/office/officeart/2008/layout/CircularPictureCallout"/>
    <dgm:cxn modelId="{EC8C0DB3-5CC8-784B-84E8-E5D8C085E36A}" type="presOf" srcId="{5A2DB05B-8FB9-9746-B254-AB6F7E4D5122}" destId="{B52CA60A-0E5F-A24C-95E7-6C11EA33108F}" srcOrd="0" destOrd="0" presId="urn:microsoft.com/office/officeart/2008/layout/CircularPictureCallout"/>
    <dgm:cxn modelId="{E07CD0CA-0407-1848-832B-B1B357836E66}" srcId="{4F4C2677-725A-2645-A55F-598E9F9C0580}" destId="{E66BA666-C3DC-4749-BAF0-EA74B47AD5C6}" srcOrd="3" destOrd="0" parTransId="{FC1ACB76-437D-674A-8574-81F243AC1E38}" sibTransId="{A63BA274-5970-974C-AF9D-74FF482205DB}"/>
    <dgm:cxn modelId="{F461481D-2443-924D-93F0-F954520383F5}" type="presOf" srcId="{FD14CD82-3ED9-9441-A81F-D32332A59504}" destId="{E2F2CB50-17DD-7D49-948C-D035238E7E0A}" srcOrd="0" destOrd="0" presId="urn:microsoft.com/office/officeart/2008/layout/CircularPictureCallout"/>
    <dgm:cxn modelId="{A2C6C263-8E88-4846-9DC0-6FD71EE1AB24}" type="presParOf" srcId="{6FA86902-7FF9-DE46-90CA-A315E9ADCB49}" destId="{71ABCB4F-E990-A745-8F73-94EB35880CED}" srcOrd="0" destOrd="0" presId="urn:microsoft.com/office/officeart/2008/layout/CircularPictureCallout"/>
    <dgm:cxn modelId="{EFC24926-5AC4-6344-B130-918618A60707}" type="presParOf" srcId="{71ABCB4F-E990-A745-8F73-94EB35880CED}" destId="{E5822737-D835-8744-AC38-503BDA83B16F}" srcOrd="0" destOrd="0" presId="urn:microsoft.com/office/officeart/2008/layout/CircularPictureCallout"/>
    <dgm:cxn modelId="{6E5C002E-D069-C742-BEDB-BE3E1BA3EAAF}" type="presParOf" srcId="{E5822737-D835-8744-AC38-503BDA83B16F}" destId="{D38AB6F7-FFF3-A942-8FA3-A787327C1291}" srcOrd="0" destOrd="0" presId="urn:microsoft.com/office/officeart/2008/layout/CircularPictureCallout"/>
    <dgm:cxn modelId="{5237BEBB-D638-0D41-9D33-6301F0F42644}" type="presParOf" srcId="{71ABCB4F-E990-A745-8F73-94EB35880CED}" destId="{E2F2CB50-17DD-7D49-948C-D035238E7E0A}" srcOrd="1" destOrd="0" presId="urn:microsoft.com/office/officeart/2008/layout/CircularPictureCallout"/>
    <dgm:cxn modelId="{417D22BC-CA19-5E4F-9A4A-440A55D1589A}" type="presParOf" srcId="{71ABCB4F-E990-A745-8F73-94EB35880CED}" destId="{EFB398F9-7EB2-6C41-BF5B-7A2F6616A854}" srcOrd="2" destOrd="0" presId="urn:microsoft.com/office/officeart/2008/layout/CircularPictureCallout"/>
    <dgm:cxn modelId="{FB8FD4FE-CB8E-124A-B97F-962D4583E27A}" type="presParOf" srcId="{EFB398F9-7EB2-6C41-BF5B-7A2F6616A854}" destId="{0F9BD12E-0CDA-2B48-98DE-BB30DE1D28D7}" srcOrd="0" destOrd="0" presId="urn:microsoft.com/office/officeart/2008/layout/CircularPictureCallout"/>
    <dgm:cxn modelId="{59F04F21-8DC5-AA47-9E11-89F4D342F012}" type="presParOf" srcId="{71ABCB4F-E990-A745-8F73-94EB35880CED}" destId="{2022CF6E-4851-EE47-999F-25B39C7DB93A}" srcOrd="3" destOrd="0" presId="urn:microsoft.com/office/officeart/2008/layout/CircularPictureCallout"/>
    <dgm:cxn modelId="{DFE98BF1-4B86-A440-A442-4E6346942A73}" type="presParOf" srcId="{71ABCB4F-E990-A745-8F73-94EB35880CED}" destId="{34632A24-D958-1646-9CCE-DF63A57A64A2}" srcOrd="4" destOrd="0" presId="urn:microsoft.com/office/officeart/2008/layout/CircularPictureCallout"/>
    <dgm:cxn modelId="{6D32E784-7E5A-2840-89D4-5555716E841C}" type="presParOf" srcId="{34632A24-D958-1646-9CCE-DF63A57A64A2}" destId="{B52CA60A-0E5F-A24C-95E7-6C11EA33108F}" srcOrd="0" destOrd="0" presId="urn:microsoft.com/office/officeart/2008/layout/CircularPictureCallout"/>
    <dgm:cxn modelId="{2AFC04EF-2813-1A40-9E1E-946687AFFBEA}" type="presParOf" srcId="{71ABCB4F-E990-A745-8F73-94EB35880CED}" destId="{7C922310-C060-704D-978C-0AF28DB4AF75}" srcOrd="5" destOrd="0" presId="urn:microsoft.com/office/officeart/2008/layout/CircularPictureCallout"/>
    <dgm:cxn modelId="{03578588-E1BF-E44C-8F8B-D168578CCA99}" type="presParOf" srcId="{7C922310-C060-704D-978C-0AF28DB4AF75}" destId="{912EBA09-F3F7-CF45-8FC1-9755DD708CAE}" srcOrd="0" destOrd="0" presId="urn:microsoft.com/office/officeart/2008/layout/CircularPictureCallout"/>
    <dgm:cxn modelId="{01ECA372-0F89-B446-8BCF-7B66CC39D8A7}" type="presParOf" srcId="{71ABCB4F-E990-A745-8F73-94EB35880CED}" destId="{4B9F3A2A-6EF4-BF46-81E8-A1E5B06BB30E}" srcOrd="6" destOrd="0" presId="urn:microsoft.com/office/officeart/2008/layout/CircularPictureCallout"/>
    <dgm:cxn modelId="{EE18BA20-CC3A-004E-8F3B-8B85A4243DB7}" type="presParOf" srcId="{71ABCB4F-E990-A745-8F73-94EB35880CED}" destId="{0588B4E4-2C53-C64A-A5D1-0EF71F5B3F41}" srcOrd="7" destOrd="0" presId="urn:microsoft.com/office/officeart/2008/layout/CircularPictureCallout"/>
    <dgm:cxn modelId="{C1441A5D-AC1C-1948-8F1F-4301EE64D65C}" type="presParOf" srcId="{0588B4E4-2C53-C64A-A5D1-0EF71F5B3F41}" destId="{E4923656-0E28-9D46-8267-BF8D8C15E273}" srcOrd="0" destOrd="0" presId="urn:microsoft.com/office/officeart/2008/layout/CircularPictureCallout"/>
    <dgm:cxn modelId="{D0D480F7-2B20-B348-9699-7657E8BEEEDD}" type="presParOf" srcId="{71ABCB4F-E990-A745-8F73-94EB35880CED}" destId="{60477164-8B9B-A847-AB6E-176067F0FDD2}" srcOrd="8" destOrd="0" presId="urn:microsoft.com/office/officeart/2008/layout/CircularPictureCallout"/>
    <dgm:cxn modelId="{CF679A8F-EE1B-C149-B41C-0E53B91E80D5}" type="presParOf" srcId="{60477164-8B9B-A847-AB6E-176067F0FDD2}" destId="{74C58EF8-8909-0346-999F-3D862612E020}" srcOrd="0" destOrd="0" presId="urn:microsoft.com/office/officeart/2008/layout/CircularPictureCallout"/>
    <dgm:cxn modelId="{0E26AEF3-64BE-854C-8F3C-97EC0702DAB5}" type="presParOf" srcId="{71ABCB4F-E990-A745-8F73-94EB35880CED}" destId="{B17E6046-56CF-FC4E-96ED-D3A7B10A11B1}" srcOrd="9" destOrd="0" presId="urn:microsoft.com/office/officeart/2008/layout/CircularPictureCallout"/>
    <dgm:cxn modelId="{2ABDF4B6-E89A-1D43-AFC0-7D1685958C24}" type="presParOf" srcId="{71ABCB4F-E990-A745-8F73-94EB35880CED}" destId="{4537DFFE-9958-DA4C-BCEF-D30246A844F6}" srcOrd="10" destOrd="0" presId="urn:microsoft.com/office/officeart/2008/layout/CircularPictureCallout"/>
    <dgm:cxn modelId="{E58547D2-606D-0841-BC40-44A72C14BA55}" type="presParOf" srcId="{4537DFFE-9958-DA4C-BCEF-D30246A844F6}" destId="{245950FE-9B90-5843-B600-A6ACAF4CEC9A}"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CBB9C4-7649-4F43-9B3F-EA0F1508E30B}"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de-DE"/>
        </a:p>
      </dgm:t>
    </dgm:pt>
    <dgm:pt modelId="{EDEC58B2-2B52-4E8A-98EB-C23130EF8282}">
      <dgm:prSet/>
      <dgm:spPr/>
      <dgm:t>
        <a:bodyPr/>
        <a:lstStyle/>
        <a:p>
          <a:r>
            <a:rPr lang="en-US" dirty="0"/>
            <a:t>a. PALF</a:t>
          </a:r>
          <a:endParaRPr lang="en-GB" dirty="0"/>
        </a:p>
      </dgm:t>
    </dgm:pt>
    <dgm:pt modelId="{0654CC90-98F0-411A-815D-23F0E904819C}" type="parTrans" cxnId="{7E0B057F-B7B6-442A-8A85-107F1F6A52CE}">
      <dgm:prSet/>
      <dgm:spPr/>
      <dgm:t>
        <a:bodyPr/>
        <a:lstStyle/>
        <a:p>
          <a:endParaRPr lang="de-DE"/>
        </a:p>
      </dgm:t>
    </dgm:pt>
    <dgm:pt modelId="{D5EC6AB1-0C00-4E6A-8C2E-7852D99C4D62}" type="sibTrans" cxnId="{7E0B057F-B7B6-442A-8A85-107F1F6A52CE}">
      <dgm:prSet/>
      <dgm:spPr/>
      <dgm:t>
        <a:bodyPr/>
        <a:lstStyle/>
        <a:p>
          <a:endParaRPr lang="de-DE"/>
        </a:p>
      </dgm:t>
    </dgm:pt>
    <dgm:pt modelId="{452AA2BD-17D4-4BDE-A6EF-4B1E229B4690}">
      <dgm:prSet/>
      <dgm:spPr/>
      <dgm:t>
        <a:bodyPr/>
        <a:lstStyle/>
        <a:p>
          <a:r>
            <a:rPr lang="en-US" dirty="0"/>
            <a:t>b. PLA</a:t>
          </a:r>
          <a:endParaRPr lang="en-GB" dirty="0"/>
        </a:p>
      </dgm:t>
    </dgm:pt>
    <dgm:pt modelId="{F1E0FFFC-256F-477E-B875-9BC4FF2C78B9}" type="parTrans" cxnId="{CFC84231-AF15-4EB8-B58E-A68A0BFB1D41}">
      <dgm:prSet/>
      <dgm:spPr/>
      <dgm:t>
        <a:bodyPr/>
        <a:lstStyle/>
        <a:p>
          <a:endParaRPr lang="de-DE"/>
        </a:p>
      </dgm:t>
    </dgm:pt>
    <dgm:pt modelId="{76C026EC-2422-405B-9EB0-8727ED7A6B77}" type="sibTrans" cxnId="{CFC84231-AF15-4EB8-B58E-A68A0BFB1D41}">
      <dgm:prSet/>
      <dgm:spPr/>
      <dgm:t>
        <a:bodyPr/>
        <a:lstStyle/>
        <a:p>
          <a:endParaRPr lang="de-DE"/>
        </a:p>
      </dgm:t>
    </dgm:pt>
    <dgm:pt modelId="{C25289C6-34A4-4B63-AE46-D363D9C624B5}">
      <dgm:prSet/>
      <dgm:spPr/>
      <dgm:t>
        <a:bodyPr/>
        <a:lstStyle/>
        <a:p>
          <a:r>
            <a:rPr lang="en-US" dirty="0"/>
            <a:t>c. COMPOSITES </a:t>
          </a:r>
          <a:endParaRPr lang="en-GB" dirty="0"/>
        </a:p>
      </dgm:t>
    </dgm:pt>
    <dgm:pt modelId="{A0D69A5F-5969-4607-8133-13A43A16621A}" type="parTrans" cxnId="{06DAD2D5-F714-48D0-ACCE-E269FB035E68}">
      <dgm:prSet/>
      <dgm:spPr/>
      <dgm:t>
        <a:bodyPr/>
        <a:lstStyle/>
        <a:p>
          <a:endParaRPr lang="de-DE"/>
        </a:p>
      </dgm:t>
    </dgm:pt>
    <dgm:pt modelId="{FA554727-F18E-4726-B132-5C33AB481157}" type="sibTrans" cxnId="{06DAD2D5-F714-48D0-ACCE-E269FB035E68}">
      <dgm:prSet/>
      <dgm:spPr/>
      <dgm:t>
        <a:bodyPr/>
        <a:lstStyle/>
        <a:p>
          <a:endParaRPr lang="de-DE"/>
        </a:p>
      </dgm:t>
    </dgm:pt>
    <dgm:pt modelId="{ED0BEFC3-A868-4284-9EC5-2ADD4E18588C}">
      <dgm:prSet/>
      <dgm:spPr/>
      <dgm:t>
        <a:bodyPr/>
        <a:lstStyle/>
        <a:p>
          <a:r>
            <a:rPr lang="en-US"/>
            <a:t>PALF/PLA</a:t>
          </a:r>
          <a:endParaRPr lang="en-GB"/>
        </a:p>
      </dgm:t>
    </dgm:pt>
    <dgm:pt modelId="{BB9CE218-D75A-448C-B1AF-3FF0D45342A1}" type="parTrans" cxnId="{627CE35A-D47A-41CA-AE40-79FC9BF17A5E}">
      <dgm:prSet/>
      <dgm:spPr/>
      <dgm:t>
        <a:bodyPr/>
        <a:lstStyle/>
        <a:p>
          <a:endParaRPr lang="de-DE"/>
        </a:p>
      </dgm:t>
    </dgm:pt>
    <dgm:pt modelId="{6E3AD0C3-CC36-4B8A-B130-46910BA33511}" type="sibTrans" cxnId="{627CE35A-D47A-41CA-AE40-79FC9BF17A5E}">
      <dgm:prSet/>
      <dgm:spPr/>
      <dgm:t>
        <a:bodyPr/>
        <a:lstStyle/>
        <a:p>
          <a:endParaRPr lang="de-DE"/>
        </a:p>
      </dgm:t>
    </dgm:pt>
    <dgm:pt modelId="{93A583C1-3C19-4DC9-8B0F-89B983008902}">
      <dgm:prSet/>
      <dgm:spPr/>
      <dgm:t>
        <a:bodyPr/>
        <a:lstStyle/>
        <a:p>
          <a:r>
            <a:rPr lang="en-US"/>
            <a:t>PALF/MA/PLA</a:t>
          </a:r>
          <a:endParaRPr lang="en-GB"/>
        </a:p>
      </dgm:t>
    </dgm:pt>
    <dgm:pt modelId="{622391DE-84F8-46D4-90F5-14749A4FE357}" type="parTrans" cxnId="{13C155FB-BE6C-46AC-A9BB-207C8330C026}">
      <dgm:prSet/>
      <dgm:spPr/>
      <dgm:t>
        <a:bodyPr/>
        <a:lstStyle/>
        <a:p>
          <a:endParaRPr lang="de-DE"/>
        </a:p>
      </dgm:t>
    </dgm:pt>
    <dgm:pt modelId="{DEACF723-05F9-46B0-BBB0-8F0C6F368BA8}" type="sibTrans" cxnId="{13C155FB-BE6C-46AC-A9BB-207C8330C026}">
      <dgm:prSet/>
      <dgm:spPr/>
      <dgm:t>
        <a:bodyPr/>
        <a:lstStyle/>
        <a:p>
          <a:endParaRPr lang="de-DE"/>
        </a:p>
      </dgm:t>
    </dgm:pt>
    <dgm:pt modelId="{B4831A32-AD17-449C-B636-5BB02C6B32AC}" type="pres">
      <dgm:prSet presAssocID="{78CBB9C4-7649-4F43-9B3F-EA0F1508E30B}" presName="hierChild1" presStyleCnt="0">
        <dgm:presLayoutVars>
          <dgm:orgChart val="1"/>
          <dgm:chPref val="1"/>
          <dgm:dir/>
          <dgm:animOne val="branch"/>
          <dgm:animLvl val="lvl"/>
          <dgm:resizeHandles/>
        </dgm:presLayoutVars>
      </dgm:prSet>
      <dgm:spPr/>
      <dgm:t>
        <a:bodyPr/>
        <a:lstStyle/>
        <a:p>
          <a:endParaRPr lang="en-US"/>
        </a:p>
      </dgm:t>
    </dgm:pt>
    <dgm:pt modelId="{6F99DA85-2145-4DF6-98F4-EED8A83AEBD9}" type="pres">
      <dgm:prSet presAssocID="{EDEC58B2-2B52-4E8A-98EB-C23130EF8282}" presName="hierRoot1" presStyleCnt="0">
        <dgm:presLayoutVars>
          <dgm:hierBranch val="init"/>
        </dgm:presLayoutVars>
      </dgm:prSet>
      <dgm:spPr/>
    </dgm:pt>
    <dgm:pt modelId="{7895826E-9395-4EF6-9574-F7ECD5B3E021}" type="pres">
      <dgm:prSet presAssocID="{EDEC58B2-2B52-4E8A-98EB-C23130EF8282}" presName="rootComposite1" presStyleCnt="0"/>
      <dgm:spPr/>
    </dgm:pt>
    <dgm:pt modelId="{998754BB-C41A-4703-AAEA-AD999D04D3DE}" type="pres">
      <dgm:prSet presAssocID="{EDEC58B2-2B52-4E8A-98EB-C23130EF8282}" presName="rootText1" presStyleLbl="node0" presStyleIdx="0" presStyleCnt="3">
        <dgm:presLayoutVars>
          <dgm:chPref val="3"/>
        </dgm:presLayoutVars>
      </dgm:prSet>
      <dgm:spPr/>
      <dgm:t>
        <a:bodyPr/>
        <a:lstStyle/>
        <a:p>
          <a:endParaRPr lang="en-US"/>
        </a:p>
      </dgm:t>
    </dgm:pt>
    <dgm:pt modelId="{43F68665-88FB-4C7D-A021-8E1214840404}" type="pres">
      <dgm:prSet presAssocID="{EDEC58B2-2B52-4E8A-98EB-C23130EF8282}" presName="rootConnector1" presStyleLbl="node1" presStyleIdx="0" presStyleCnt="0"/>
      <dgm:spPr/>
      <dgm:t>
        <a:bodyPr/>
        <a:lstStyle/>
        <a:p>
          <a:endParaRPr lang="en-US"/>
        </a:p>
      </dgm:t>
    </dgm:pt>
    <dgm:pt modelId="{E97853C3-312C-4E65-85CB-1F9185AE74F5}" type="pres">
      <dgm:prSet presAssocID="{EDEC58B2-2B52-4E8A-98EB-C23130EF8282}" presName="hierChild2" presStyleCnt="0"/>
      <dgm:spPr/>
    </dgm:pt>
    <dgm:pt modelId="{53A84FD0-5F4E-4B1C-94E2-DF40AC95F18E}" type="pres">
      <dgm:prSet presAssocID="{EDEC58B2-2B52-4E8A-98EB-C23130EF8282}" presName="hierChild3" presStyleCnt="0"/>
      <dgm:spPr/>
    </dgm:pt>
    <dgm:pt modelId="{29E3114F-FF79-41A6-A40E-0597390651F6}" type="pres">
      <dgm:prSet presAssocID="{452AA2BD-17D4-4BDE-A6EF-4B1E229B4690}" presName="hierRoot1" presStyleCnt="0">
        <dgm:presLayoutVars>
          <dgm:hierBranch val="init"/>
        </dgm:presLayoutVars>
      </dgm:prSet>
      <dgm:spPr/>
    </dgm:pt>
    <dgm:pt modelId="{7ABD8346-3B76-4DA0-A415-2ED7FAF2B8B1}" type="pres">
      <dgm:prSet presAssocID="{452AA2BD-17D4-4BDE-A6EF-4B1E229B4690}" presName="rootComposite1" presStyleCnt="0"/>
      <dgm:spPr/>
    </dgm:pt>
    <dgm:pt modelId="{7608E63E-44AD-4A70-A1A2-DBC37A28FDD9}" type="pres">
      <dgm:prSet presAssocID="{452AA2BD-17D4-4BDE-A6EF-4B1E229B4690}" presName="rootText1" presStyleLbl="node0" presStyleIdx="1" presStyleCnt="3">
        <dgm:presLayoutVars>
          <dgm:chPref val="3"/>
        </dgm:presLayoutVars>
      </dgm:prSet>
      <dgm:spPr/>
      <dgm:t>
        <a:bodyPr/>
        <a:lstStyle/>
        <a:p>
          <a:endParaRPr lang="en-US"/>
        </a:p>
      </dgm:t>
    </dgm:pt>
    <dgm:pt modelId="{5EAB1AF8-15C7-4A88-9E8F-F738BD566D8D}" type="pres">
      <dgm:prSet presAssocID="{452AA2BD-17D4-4BDE-A6EF-4B1E229B4690}" presName="rootConnector1" presStyleLbl="node1" presStyleIdx="0" presStyleCnt="0"/>
      <dgm:spPr/>
      <dgm:t>
        <a:bodyPr/>
        <a:lstStyle/>
        <a:p>
          <a:endParaRPr lang="en-US"/>
        </a:p>
      </dgm:t>
    </dgm:pt>
    <dgm:pt modelId="{44415C4B-61CC-4D10-AA49-0DA0B2F0EBBD}" type="pres">
      <dgm:prSet presAssocID="{452AA2BD-17D4-4BDE-A6EF-4B1E229B4690}" presName="hierChild2" presStyleCnt="0"/>
      <dgm:spPr/>
    </dgm:pt>
    <dgm:pt modelId="{9BA95810-013A-4CA5-AD60-25A7099B78C4}" type="pres">
      <dgm:prSet presAssocID="{452AA2BD-17D4-4BDE-A6EF-4B1E229B4690}" presName="hierChild3" presStyleCnt="0"/>
      <dgm:spPr/>
    </dgm:pt>
    <dgm:pt modelId="{583B2127-8C6A-4CCC-8DF6-050F88DE321A}" type="pres">
      <dgm:prSet presAssocID="{C25289C6-34A4-4B63-AE46-D363D9C624B5}" presName="hierRoot1" presStyleCnt="0">
        <dgm:presLayoutVars>
          <dgm:hierBranch val="init"/>
        </dgm:presLayoutVars>
      </dgm:prSet>
      <dgm:spPr/>
    </dgm:pt>
    <dgm:pt modelId="{9114AF81-A9AF-492E-AA8B-47372A6E12B1}" type="pres">
      <dgm:prSet presAssocID="{C25289C6-34A4-4B63-AE46-D363D9C624B5}" presName="rootComposite1" presStyleCnt="0"/>
      <dgm:spPr/>
    </dgm:pt>
    <dgm:pt modelId="{8ABB0024-697B-44CA-BAA2-E13C0C939250}" type="pres">
      <dgm:prSet presAssocID="{C25289C6-34A4-4B63-AE46-D363D9C624B5}" presName="rootText1" presStyleLbl="node0" presStyleIdx="2" presStyleCnt="3">
        <dgm:presLayoutVars>
          <dgm:chPref val="3"/>
        </dgm:presLayoutVars>
      </dgm:prSet>
      <dgm:spPr/>
      <dgm:t>
        <a:bodyPr/>
        <a:lstStyle/>
        <a:p>
          <a:endParaRPr lang="en-US"/>
        </a:p>
      </dgm:t>
    </dgm:pt>
    <dgm:pt modelId="{8800291E-9B5A-4B6A-A91F-D58659885766}" type="pres">
      <dgm:prSet presAssocID="{C25289C6-34A4-4B63-AE46-D363D9C624B5}" presName="rootConnector1" presStyleLbl="node1" presStyleIdx="0" presStyleCnt="0"/>
      <dgm:spPr/>
      <dgm:t>
        <a:bodyPr/>
        <a:lstStyle/>
        <a:p>
          <a:endParaRPr lang="en-US"/>
        </a:p>
      </dgm:t>
    </dgm:pt>
    <dgm:pt modelId="{7C34C520-50F4-4EAE-8278-5FBD59AA821C}" type="pres">
      <dgm:prSet presAssocID="{C25289C6-34A4-4B63-AE46-D363D9C624B5}" presName="hierChild2" presStyleCnt="0"/>
      <dgm:spPr/>
    </dgm:pt>
    <dgm:pt modelId="{39422ED6-E229-4D88-B8B8-6738F9DE0F8C}" type="pres">
      <dgm:prSet presAssocID="{BB9CE218-D75A-448C-B1AF-3FF0D45342A1}" presName="Name37" presStyleLbl="parChTrans1D2" presStyleIdx="0" presStyleCnt="2"/>
      <dgm:spPr/>
      <dgm:t>
        <a:bodyPr/>
        <a:lstStyle/>
        <a:p>
          <a:endParaRPr lang="en-US"/>
        </a:p>
      </dgm:t>
    </dgm:pt>
    <dgm:pt modelId="{71F5E3C2-EE51-4ABC-AAE1-302F3DF237DD}" type="pres">
      <dgm:prSet presAssocID="{ED0BEFC3-A868-4284-9EC5-2ADD4E18588C}" presName="hierRoot2" presStyleCnt="0">
        <dgm:presLayoutVars>
          <dgm:hierBranch val="init"/>
        </dgm:presLayoutVars>
      </dgm:prSet>
      <dgm:spPr/>
    </dgm:pt>
    <dgm:pt modelId="{76109BFB-98F1-4A13-8EF2-441DE4A51CC0}" type="pres">
      <dgm:prSet presAssocID="{ED0BEFC3-A868-4284-9EC5-2ADD4E18588C}" presName="rootComposite" presStyleCnt="0"/>
      <dgm:spPr/>
    </dgm:pt>
    <dgm:pt modelId="{810C5528-3E96-4406-A510-CD67E3164115}" type="pres">
      <dgm:prSet presAssocID="{ED0BEFC3-A868-4284-9EC5-2ADD4E18588C}" presName="rootText" presStyleLbl="node2" presStyleIdx="0" presStyleCnt="2">
        <dgm:presLayoutVars>
          <dgm:chPref val="3"/>
        </dgm:presLayoutVars>
      </dgm:prSet>
      <dgm:spPr/>
      <dgm:t>
        <a:bodyPr/>
        <a:lstStyle/>
        <a:p>
          <a:endParaRPr lang="en-US"/>
        </a:p>
      </dgm:t>
    </dgm:pt>
    <dgm:pt modelId="{C9F9C903-5733-448D-89B9-50F2CAC9A590}" type="pres">
      <dgm:prSet presAssocID="{ED0BEFC3-A868-4284-9EC5-2ADD4E18588C}" presName="rootConnector" presStyleLbl="node2" presStyleIdx="0" presStyleCnt="2"/>
      <dgm:spPr/>
      <dgm:t>
        <a:bodyPr/>
        <a:lstStyle/>
        <a:p>
          <a:endParaRPr lang="en-US"/>
        </a:p>
      </dgm:t>
    </dgm:pt>
    <dgm:pt modelId="{BE305F55-41F9-44FE-9F41-79281E612CF8}" type="pres">
      <dgm:prSet presAssocID="{ED0BEFC3-A868-4284-9EC5-2ADD4E18588C}" presName="hierChild4" presStyleCnt="0"/>
      <dgm:spPr/>
    </dgm:pt>
    <dgm:pt modelId="{C314E996-6FC9-4ADA-B005-2C628FA68C70}" type="pres">
      <dgm:prSet presAssocID="{ED0BEFC3-A868-4284-9EC5-2ADD4E18588C}" presName="hierChild5" presStyleCnt="0"/>
      <dgm:spPr/>
    </dgm:pt>
    <dgm:pt modelId="{2AC379BF-0169-4F87-8396-929F6BB64F63}" type="pres">
      <dgm:prSet presAssocID="{622391DE-84F8-46D4-90F5-14749A4FE357}" presName="Name37" presStyleLbl="parChTrans1D2" presStyleIdx="1" presStyleCnt="2"/>
      <dgm:spPr/>
      <dgm:t>
        <a:bodyPr/>
        <a:lstStyle/>
        <a:p>
          <a:endParaRPr lang="en-US"/>
        </a:p>
      </dgm:t>
    </dgm:pt>
    <dgm:pt modelId="{99CF5169-881E-4588-A56C-43F2399E52F6}" type="pres">
      <dgm:prSet presAssocID="{93A583C1-3C19-4DC9-8B0F-89B983008902}" presName="hierRoot2" presStyleCnt="0">
        <dgm:presLayoutVars>
          <dgm:hierBranch val="init"/>
        </dgm:presLayoutVars>
      </dgm:prSet>
      <dgm:spPr/>
    </dgm:pt>
    <dgm:pt modelId="{5FDC450A-A9BB-46E0-BC9F-25B4B141E40A}" type="pres">
      <dgm:prSet presAssocID="{93A583C1-3C19-4DC9-8B0F-89B983008902}" presName="rootComposite" presStyleCnt="0"/>
      <dgm:spPr/>
    </dgm:pt>
    <dgm:pt modelId="{784711DB-5DD7-4DF4-97F1-058C8D1A8811}" type="pres">
      <dgm:prSet presAssocID="{93A583C1-3C19-4DC9-8B0F-89B983008902}" presName="rootText" presStyleLbl="node2" presStyleIdx="1" presStyleCnt="2">
        <dgm:presLayoutVars>
          <dgm:chPref val="3"/>
        </dgm:presLayoutVars>
      </dgm:prSet>
      <dgm:spPr/>
      <dgm:t>
        <a:bodyPr/>
        <a:lstStyle/>
        <a:p>
          <a:endParaRPr lang="en-US"/>
        </a:p>
      </dgm:t>
    </dgm:pt>
    <dgm:pt modelId="{D652DD14-E279-4E49-91A8-5265CE710ADB}" type="pres">
      <dgm:prSet presAssocID="{93A583C1-3C19-4DC9-8B0F-89B983008902}" presName="rootConnector" presStyleLbl="node2" presStyleIdx="1" presStyleCnt="2"/>
      <dgm:spPr/>
      <dgm:t>
        <a:bodyPr/>
        <a:lstStyle/>
        <a:p>
          <a:endParaRPr lang="en-US"/>
        </a:p>
      </dgm:t>
    </dgm:pt>
    <dgm:pt modelId="{424A70A8-0328-4E01-A030-6F0935778598}" type="pres">
      <dgm:prSet presAssocID="{93A583C1-3C19-4DC9-8B0F-89B983008902}" presName="hierChild4" presStyleCnt="0"/>
      <dgm:spPr/>
    </dgm:pt>
    <dgm:pt modelId="{FF778340-4DFD-42A6-9870-78ACB0DBCE59}" type="pres">
      <dgm:prSet presAssocID="{93A583C1-3C19-4DC9-8B0F-89B983008902}" presName="hierChild5" presStyleCnt="0"/>
      <dgm:spPr/>
    </dgm:pt>
    <dgm:pt modelId="{04301EBD-2984-4034-8727-B78CE36349C1}" type="pres">
      <dgm:prSet presAssocID="{C25289C6-34A4-4B63-AE46-D363D9C624B5}" presName="hierChild3" presStyleCnt="0"/>
      <dgm:spPr/>
    </dgm:pt>
  </dgm:ptLst>
  <dgm:cxnLst>
    <dgm:cxn modelId="{04351DD3-3888-DC49-8151-3ECFBD5EF378}" type="presOf" srcId="{93A583C1-3C19-4DC9-8B0F-89B983008902}" destId="{784711DB-5DD7-4DF4-97F1-058C8D1A8811}" srcOrd="0" destOrd="0" presId="urn:microsoft.com/office/officeart/2005/8/layout/orgChart1"/>
    <dgm:cxn modelId="{627CE35A-D47A-41CA-AE40-79FC9BF17A5E}" srcId="{C25289C6-34A4-4B63-AE46-D363D9C624B5}" destId="{ED0BEFC3-A868-4284-9EC5-2ADD4E18588C}" srcOrd="0" destOrd="0" parTransId="{BB9CE218-D75A-448C-B1AF-3FF0D45342A1}" sibTransId="{6E3AD0C3-CC36-4B8A-B130-46910BA33511}"/>
    <dgm:cxn modelId="{4ABE6259-5BD8-834A-9B70-E3345436A223}" type="presOf" srcId="{78CBB9C4-7649-4F43-9B3F-EA0F1508E30B}" destId="{B4831A32-AD17-449C-B636-5BB02C6B32AC}" srcOrd="0" destOrd="0" presId="urn:microsoft.com/office/officeart/2005/8/layout/orgChart1"/>
    <dgm:cxn modelId="{1200EFBC-AD44-484F-9941-9A65B96F88CB}" type="presOf" srcId="{C25289C6-34A4-4B63-AE46-D363D9C624B5}" destId="{8800291E-9B5A-4B6A-A91F-D58659885766}" srcOrd="1" destOrd="0" presId="urn:microsoft.com/office/officeart/2005/8/layout/orgChart1"/>
    <dgm:cxn modelId="{7E89374F-719A-3747-B272-D92A1FCD63EE}" type="presOf" srcId="{93A583C1-3C19-4DC9-8B0F-89B983008902}" destId="{D652DD14-E279-4E49-91A8-5265CE710ADB}" srcOrd="1" destOrd="0" presId="urn:microsoft.com/office/officeart/2005/8/layout/orgChart1"/>
    <dgm:cxn modelId="{B388F22E-0B11-814E-928A-DE59AFA7CA5F}" type="presOf" srcId="{ED0BEFC3-A868-4284-9EC5-2ADD4E18588C}" destId="{810C5528-3E96-4406-A510-CD67E3164115}" srcOrd="0" destOrd="0" presId="urn:microsoft.com/office/officeart/2005/8/layout/orgChart1"/>
    <dgm:cxn modelId="{CFC84231-AF15-4EB8-B58E-A68A0BFB1D41}" srcId="{78CBB9C4-7649-4F43-9B3F-EA0F1508E30B}" destId="{452AA2BD-17D4-4BDE-A6EF-4B1E229B4690}" srcOrd="1" destOrd="0" parTransId="{F1E0FFFC-256F-477E-B875-9BC4FF2C78B9}" sibTransId="{76C026EC-2422-405B-9EB0-8727ED7A6B77}"/>
    <dgm:cxn modelId="{7E0B057F-B7B6-442A-8A85-107F1F6A52CE}" srcId="{78CBB9C4-7649-4F43-9B3F-EA0F1508E30B}" destId="{EDEC58B2-2B52-4E8A-98EB-C23130EF8282}" srcOrd="0" destOrd="0" parTransId="{0654CC90-98F0-411A-815D-23F0E904819C}" sibTransId="{D5EC6AB1-0C00-4E6A-8C2E-7852D99C4D62}"/>
    <dgm:cxn modelId="{F0581699-9087-384E-B3C8-BD95A927D23B}" type="presOf" srcId="{452AA2BD-17D4-4BDE-A6EF-4B1E229B4690}" destId="{5EAB1AF8-15C7-4A88-9E8F-F738BD566D8D}" srcOrd="1" destOrd="0" presId="urn:microsoft.com/office/officeart/2005/8/layout/orgChart1"/>
    <dgm:cxn modelId="{06DAD2D5-F714-48D0-ACCE-E269FB035E68}" srcId="{78CBB9C4-7649-4F43-9B3F-EA0F1508E30B}" destId="{C25289C6-34A4-4B63-AE46-D363D9C624B5}" srcOrd="2" destOrd="0" parTransId="{A0D69A5F-5969-4607-8133-13A43A16621A}" sibTransId="{FA554727-F18E-4726-B132-5C33AB481157}"/>
    <dgm:cxn modelId="{4D51E7A1-24B2-EA48-83A1-66A2EF8579D9}" type="presOf" srcId="{EDEC58B2-2B52-4E8A-98EB-C23130EF8282}" destId="{43F68665-88FB-4C7D-A021-8E1214840404}" srcOrd="1" destOrd="0" presId="urn:microsoft.com/office/officeart/2005/8/layout/orgChart1"/>
    <dgm:cxn modelId="{3F3A0528-4514-0D49-AFBF-159E7BFC5398}" type="presOf" srcId="{C25289C6-34A4-4B63-AE46-D363D9C624B5}" destId="{8ABB0024-697B-44CA-BAA2-E13C0C939250}" srcOrd="0" destOrd="0" presId="urn:microsoft.com/office/officeart/2005/8/layout/orgChart1"/>
    <dgm:cxn modelId="{85C45C85-F505-D94E-999E-D4B0BA6AC530}" type="presOf" srcId="{EDEC58B2-2B52-4E8A-98EB-C23130EF8282}" destId="{998754BB-C41A-4703-AAEA-AD999D04D3DE}" srcOrd="0" destOrd="0" presId="urn:microsoft.com/office/officeart/2005/8/layout/orgChart1"/>
    <dgm:cxn modelId="{0F6846BC-69E4-264F-A3A0-CA6C5F28AF37}" type="presOf" srcId="{622391DE-84F8-46D4-90F5-14749A4FE357}" destId="{2AC379BF-0169-4F87-8396-929F6BB64F63}" srcOrd="0" destOrd="0" presId="urn:microsoft.com/office/officeart/2005/8/layout/orgChart1"/>
    <dgm:cxn modelId="{13C155FB-BE6C-46AC-A9BB-207C8330C026}" srcId="{C25289C6-34A4-4B63-AE46-D363D9C624B5}" destId="{93A583C1-3C19-4DC9-8B0F-89B983008902}" srcOrd="1" destOrd="0" parTransId="{622391DE-84F8-46D4-90F5-14749A4FE357}" sibTransId="{DEACF723-05F9-46B0-BBB0-8F0C6F368BA8}"/>
    <dgm:cxn modelId="{CB780465-D447-D642-AB07-ACAE8C94DCA1}" type="presOf" srcId="{BB9CE218-D75A-448C-B1AF-3FF0D45342A1}" destId="{39422ED6-E229-4D88-B8B8-6738F9DE0F8C}" srcOrd="0" destOrd="0" presId="urn:microsoft.com/office/officeart/2005/8/layout/orgChart1"/>
    <dgm:cxn modelId="{351B6861-E004-B241-94EB-B59914A4BA6D}" type="presOf" srcId="{ED0BEFC3-A868-4284-9EC5-2ADD4E18588C}" destId="{C9F9C903-5733-448D-89B9-50F2CAC9A590}" srcOrd="1" destOrd="0" presId="urn:microsoft.com/office/officeart/2005/8/layout/orgChart1"/>
    <dgm:cxn modelId="{765F3F65-C565-C945-93FE-481D0D4F772F}" type="presOf" srcId="{452AA2BD-17D4-4BDE-A6EF-4B1E229B4690}" destId="{7608E63E-44AD-4A70-A1A2-DBC37A28FDD9}" srcOrd="0" destOrd="0" presId="urn:microsoft.com/office/officeart/2005/8/layout/orgChart1"/>
    <dgm:cxn modelId="{AA5892A8-4F9E-2A4C-92CB-BFFDFA79FCEC}" type="presParOf" srcId="{B4831A32-AD17-449C-B636-5BB02C6B32AC}" destId="{6F99DA85-2145-4DF6-98F4-EED8A83AEBD9}" srcOrd="0" destOrd="0" presId="urn:microsoft.com/office/officeart/2005/8/layout/orgChart1"/>
    <dgm:cxn modelId="{44574C29-5755-2C4A-B07F-0C5705C2E953}" type="presParOf" srcId="{6F99DA85-2145-4DF6-98F4-EED8A83AEBD9}" destId="{7895826E-9395-4EF6-9574-F7ECD5B3E021}" srcOrd="0" destOrd="0" presId="urn:microsoft.com/office/officeart/2005/8/layout/orgChart1"/>
    <dgm:cxn modelId="{8B8FF8C2-A04B-8942-8395-1BB9B4810AC5}" type="presParOf" srcId="{7895826E-9395-4EF6-9574-F7ECD5B3E021}" destId="{998754BB-C41A-4703-AAEA-AD999D04D3DE}" srcOrd="0" destOrd="0" presId="urn:microsoft.com/office/officeart/2005/8/layout/orgChart1"/>
    <dgm:cxn modelId="{ECAA80FA-02E8-FF4D-90E6-DC8131E60BFF}" type="presParOf" srcId="{7895826E-9395-4EF6-9574-F7ECD5B3E021}" destId="{43F68665-88FB-4C7D-A021-8E1214840404}" srcOrd="1" destOrd="0" presId="urn:microsoft.com/office/officeart/2005/8/layout/orgChart1"/>
    <dgm:cxn modelId="{9FC2E74D-E02E-5548-A240-3FC415B90888}" type="presParOf" srcId="{6F99DA85-2145-4DF6-98F4-EED8A83AEBD9}" destId="{E97853C3-312C-4E65-85CB-1F9185AE74F5}" srcOrd="1" destOrd="0" presId="urn:microsoft.com/office/officeart/2005/8/layout/orgChart1"/>
    <dgm:cxn modelId="{3ABE05E2-ED01-C44C-9220-9B35D8B0B32F}" type="presParOf" srcId="{6F99DA85-2145-4DF6-98F4-EED8A83AEBD9}" destId="{53A84FD0-5F4E-4B1C-94E2-DF40AC95F18E}" srcOrd="2" destOrd="0" presId="urn:microsoft.com/office/officeart/2005/8/layout/orgChart1"/>
    <dgm:cxn modelId="{2B9B1473-204B-1346-8470-E1D6E1723DB1}" type="presParOf" srcId="{B4831A32-AD17-449C-B636-5BB02C6B32AC}" destId="{29E3114F-FF79-41A6-A40E-0597390651F6}" srcOrd="1" destOrd="0" presId="urn:microsoft.com/office/officeart/2005/8/layout/orgChart1"/>
    <dgm:cxn modelId="{8DA5C12E-DD7C-354D-9256-BC0DD7FD42E5}" type="presParOf" srcId="{29E3114F-FF79-41A6-A40E-0597390651F6}" destId="{7ABD8346-3B76-4DA0-A415-2ED7FAF2B8B1}" srcOrd="0" destOrd="0" presId="urn:microsoft.com/office/officeart/2005/8/layout/orgChart1"/>
    <dgm:cxn modelId="{07F54267-A63D-9346-9534-B148206F26D0}" type="presParOf" srcId="{7ABD8346-3B76-4DA0-A415-2ED7FAF2B8B1}" destId="{7608E63E-44AD-4A70-A1A2-DBC37A28FDD9}" srcOrd="0" destOrd="0" presId="urn:microsoft.com/office/officeart/2005/8/layout/orgChart1"/>
    <dgm:cxn modelId="{1A117568-0E92-CD48-911C-2056812F56F2}" type="presParOf" srcId="{7ABD8346-3B76-4DA0-A415-2ED7FAF2B8B1}" destId="{5EAB1AF8-15C7-4A88-9E8F-F738BD566D8D}" srcOrd="1" destOrd="0" presId="urn:microsoft.com/office/officeart/2005/8/layout/orgChart1"/>
    <dgm:cxn modelId="{B25BB28C-388E-7C48-8B61-2E815A53C054}" type="presParOf" srcId="{29E3114F-FF79-41A6-A40E-0597390651F6}" destId="{44415C4B-61CC-4D10-AA49-0DA0B2F0EBBD}" srcOrd="1" destOrd="0" presId="urn:microsoft.com/office/officeart/2005/8/layout/orgChart1"/>
    <dgm:cxn modelId="{6E2C8C79-BFF2-EE41-A73C-CAEF616AEF80}" type="presParOf" srcId="{29E3114F-FF79-41A6-A40E-0597390651F6}" destId="{9BA95810-013A-4CA5-AD60-25A7099B78C4}" srcOrd="2" destOrd="0" presId="urn:microsoft.com/office/officeart/2005/8/layout/orgChart1"/>
    <dgm:cxn modelId="{B5E0D7E5-ED46-5F45-BF89-739D6B472D0A}" type="presParOf" srcId="{B4831A32-AD17-449C-B636-5BB02C6B32AC}" destId="{583B2127-8C6A-4CCC-8DF6-050F88DE321A}" srcOrd="2" destOrd="0" presId="urn:microsoft.com/office/officeart/2005/8/layout/orgChart1"/>
    <dgm:cxn modelId="{A7EE8F01-2733-E242-8E88-38634B4C34F0}" type="presParOf" srcId="{583B2127-8C6A-4CCC-8DF6-050F88DE321A}" destId="{9114AF81-A9AF-492E-AA8B-47372A6E12B1}" srcOrd="0" destOrd="0" presId="urn:microsoft.com/office/officeart/2005/8/layout/orgChart1"/>
    <dgm:cxn modelId="{5CA78DFA-8B12-8A42-84E6-0670FC35214B}" type="presParOf" srcId="{9114AF81-A9AF-492E-AA8B-47372A6E12B1}" destId="{8ABB0024-697B-44CA-BAA2-E13C0C939250}" srcOrd="0" destOrd="0" presId="urn:microsoft.com/office/officeart/2005/8/layout/orgChart1"/>
    <dgm:cxn modelId="{35D2A635-A3B1-5E4C-A8A5-3CCE1E622F01}" type="presParOf" srcId="{9114AF81-A9AF-492E-AA8B-47372A6E12B1}" destId="{8800291E-9B5A-4B6A-A91F-D58659885766}" srcOrd="1" destOrd="0" presId="urn:microsoft.com/office/officeart/2005/8/layout/orgChart1"/>
    <dgm:cxn modelId="{92A94FF5-AB46-9043-8871-D03DBA5992DA}" type="presParOf" srcId="{583B2127-8C6A-4CCC-8DF6-050F88DE321A}" destId="{7C34C520-50F4-4EAE-8278-5FBD59AA821C}" srcOrd="1" destOrd="0" presId="urn:microsoft.com/office/officeart/2005/8/layout/orgChart1"/>
    <dgm:cxn modelId="{171BCE01-CDAD-A649-825C-120E7E5A4335}" type="presParOf" srcId="{7C34C520-50F4-4EAE-8278-5FBD59AA821C}" destId="{39422ED6-E229-4D88-B8B8-6738F9DE0F8C}" srcOrd="0" destOrd="0" presId="urn:microsoft.com/office/officeart/2005/8/layout/orgChart1"/>
    <dgm:cxn modelId="{C298307B-7002-6A42-889F-D820A9E5F446}" type="presParOf" srcId="{7C34C520-50F4-4EAE-8278-5FBD59AA821C}" destId="{71F5E3C2-EE51-4ABC-AAE1-302F3DF237DD}" srcOrd="1" destOrd="0" presId="urn:microsoft.com/office/officeart/2005/8/layout/orgChart1"/>
    <dgm:cxn modelId="{F93ACA1B-FC3D-4F4C-8C32-9363AEBFC2F9}" type="presParOf" srcId="{71F5E3C2-EE51-4ABC-AAE1-302F3DF237DD}" destId="{76109BFB-98F1-4A13-8EF2-441DE4A51CC0}" srcOrd="0" destOrd="0" presId="urn:microsoft.com/office/officeart/2005/8/layout/orgChart1"/>
    <dgm:cxn modelId="{658104D0-A4DE-9A47-9051-20BB72D1B07B}" type="presParOf" srcId="{76109BFB-98F1-4A13-8EF2-441DE4A51CC0}" destId="{810C5528-3E96-4406-A510-CD67E3164115}" srcOrd="0" destOrd="0" presId="urn:microsoft.com/office/officeart/2005/8/layout/orgChart1"/>
    <dgm:cxn modelId="{E63E10EB-D6F5-924A-8845-544C2F07E152}" type="presParOf" srcId="{76109BFB-98F1-4A13-8EF2-441DE4A51CC0}" destId="{C9F9C903-5733-448D-89B9-50F2CAC9A590}" srcOrd="1" destOrd="0" presId="urn:microsoft.com/office/officeart/2005/8/layout/orgChart1"/>
    <dgm:cxn modelId="{7D3C0A3E-5442-AB46-9BE4-B2AD3BDB3A5B}" type="presParOf" srcId="{71F5E3C2-EE51-4ABC-AAE1-302F3DF237DD}" destId="{BE305F55-41F9-44FE-9F41-79281E612CF8}" srcOrd="1" destOrd="0" presId="urn:microsoft.com/office/officeart/2005/8/layout/orgChart1"/>
    <dgm:cxn modelId="{1AACF8EB-C197-2C46-8203-CDC5B49B72B6}" type="presParOf" srcId="{71F5E3C2-EE51-4ABC-AAE1-302F3DF237DD}" destId="{C314E996-6FC9-4ADA-B005-2C628FA68C70}" srcOrd="2" destOrd="0" presId="urn:microsoft.com/office/officeart/2005/8/layout/orgChart1"/>
    <dgm:cxn modelId="{856CB487-ABFE-4642-B807-01C9235E9C0A}" type="presParOf" srcId="{7C34C520-50F4-4EAE-8278-5FBD59AA821C}" destId="{2AC379BF-0169-4F87-8396-929F6BB64F63}" srcOrd="2" destOrd="0" presId="urn:microsoft.com/office/officeart/2005/8/layout/orgChart1"/>
    <dgm:cxn modelId="{FAAD3BDF-F7BA-184C-96CE-EB4CA7ADD5E7}" type="presParOf" srcId="{7C34C520-50F4-4EAE-8278-5FBD59AA821C}" destId="{99CF5169-881E-4588-A56C-43F2399E52F6}" srcOrd="3" destOrd="0" presId="urn:microsoft.com/office/officeart/2005/8/layout/orgChart1"/>
    <dgm:cxn modelId="{632EDD58-260A-B24A-A864-1CE0E910AC6C}" type="presParOf" srcId="{99CF5169-881E-4588-A56C-43F2399E52F6}" destId="{5FDC450A-A9BB-46E0-BC9F-25B4B141E40A}" srcOrd="0" destOrd="0" presId="urn:microsoft.com/office/officeart/2005/8/layout/orgChart1"/>
    <dgm:cxn modelId="{C24B3743-48F4-2343-970A-ED2FA92E6442}" type="presParOf" srcId="{5FDC450A-A9BB-46E0-BC9F-25B4B141E40A}" destId="{784711DB-5DD7-4DF4-97F1-058C8D1A8811}" srcOrd="0" destOrd="0" presId="urn:microsoft.com/office/officeart/2005/8/layout/orgChart1"/>
    <dgm:cxn modelId="{7B3F7015-7153-894E-9887-CD366027D8AE}" type="presParOf" srcId="{5FDC450A-A9BB-46E0-BC9F-25B4B141E40A}" destId="{D652DD14-E279-4E49-91A8-5265CE710ADB}" srcOrd="1" destOrd="0" presId="urn:microsoft.com/office/officeart/2005/8/layout/orgChart1"/>
    <dgm:cxn modelId="{E71739C0-D470-5C45-8F54-F2DE6EC5E17D}" type="presParOf" srcId="{99CF5169-881E-4588-A56C-43F2399E52F6}" destId="{424A70A8-0328-4E01-A030-6F0935778598}" srcOrd="1" destOrd="0" presId="urn:microsoft.com/office/officeart/2005/8/layout/orgChart1"/>
    <dgm:cxn modelId="{B9242254-956D-2E41-A715-E9CDE2428549}" type="presParOf" srcId="{99CF5169-881E-4588-A56C-43F2399E52F6}" destId="{FF778340-4DFD-42A6-9870-78ACB0DBCE59}" srcOrd="2" destOrd="0" presId="urn:microsoft.com/office/officeart/2005/8/layout/orgChart1"/>
    <dgm:cxn modelId="{0AF0F1D6-C9D7-C647-BCA5-476734C2F5C3}" type="presParOf" srcId="{583B2127-8C6A-4CCC-8DF6-050F88DE321A}" destId="{04301EBD-2984-4034-8727-B78CE36349C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2FF1578-36AF-4827-9802-C0B9D07C7435}" type="doc">
      <dgm:prSet loTypeId="urn:microsoft.com/office/officeart/2005/8/layout/lProcess3" loCatId="process" qsTypeId="urn:microsoft.com/office/officeart/2005/8/quickstyle/simple1" qsCatId="simple" csTypeId="urn:microsoft.com/office/officeart/2005/8/colors/accent0_3" csCatId="mainScheme"/>
      <dgm:spPr/>
      <dgm:t>
        <a:bodyPr/>
        <a:lstStyle/>
        <a:p>
          <a:endParaRPr lang="de-DE"/>
        </a:p>
      </dgm:t>
    </dgm:pt>
    <dgm:pt modelId="{2EAF606B-17B8-4777-B15F-942D7EFCF9B2}">
      <dgm:prSet/>
      <dgm:spPr/>
      <dgm:t>
        <a:bodyPr/>
        <a:lstStyle/>
        <a:p>
          <a:r>
            <a:rPr lang="en-US" dirty="0"/>
            <a:t>TENSILE</a:t>
          </a:r>
          <a:endParaRPr lang="en-GB" dirty="0"/>
        </a:p>
      </dgm:t>
    </dgm:pt>
    <dgm:pt modelId="{7269F08A-FBE4-4C26-8FD1-8A367D347744}" type="parTrans" cxnId="{8CE06652-2FCA-46BE-A69C-6368A9D4015B}">
      <dgm:prSet/>
      <dgm:spPr/>
      <dgm:t>
        <a:bodyPr/>
        <a:lstStyle/>
        <a:p>
          <a:endParaRPr lang="de-DE"/>
        </a:p>
      </dgm:t>
    </dgm:pt>
    <dgm:pt modelId="{1F368A0C-903E-4118-8F14-A1BBF271E49C}" type="sibTrans" cxnId="{8CE06652-2FCA-46BE-A69C-6368A9D4015B}">
      <dgm:prSet/>
      <dgm:spPr/>
      <dgm:t>
        <a:bodyPr/>
        <a:lstStyle/>
        <a:p>
          <a:endParaRPr lang="de-DE"/>
        </a:p>
      </dgm:t>
    </dgm:pt>
    <dgm:pt modelId="{F6EBA1CE-CBC0-4331-BAFE-97161A89E3C2}">
      <dgm:prSet/>
      <dgm:spPr/>
      <dgm:t>
        <a:bodyPr/>
        <a:lstStyle/>
        <a:p>
          <a:r>
            <a:rPr lang="en-US"/>
            <a:t>THERMOGRAVIMETRIC</a:t>
          </a:r>
          <a:endParaRPr lang="en-GB"/>
        </a:p>
      </dgm:t>
    </dgm:pt>
    <dgm:pt modelId="{3AB8EE05-75F6-46BF-8241-EDF7CBEA1E66}" type="parTrans" cxnId="{5B3ACF47-9281-41D3-BA2C-E960FAE170E7}">
      <dgm:prSet/>
      <dgm:spPr/>
      <dgm:t>
        <a:bodyPr/>
        <a:lstStyle/>
        <a:p>
          <a:endParaRPr lang="de-DE"/>
        </a:p>
      </dgm:t>
    </dgm:pt>
    <dgm:pt modelId="{3A77B815-6BA0-4E5D-9326-5808CE63936A}" type="sibTrans" cxnId="{5B3ACF47-9281-41D3-BA2C-E960FAE170E7}">
      <dgm:prSet/>
      <dgm:spPr/>
      <dgm:t>
        <a:bodyPr/>
        <a:lstStyle/>
        <a:p>
          <a:endParaRPr lang="de-DE"/>
        </a:p>
      </dgm:t>
    </dgm:pt>
    <dgm:pt modelId="{5693818A-729F-4C5B-8303-68E6A7E615A8}">
      <dgm:prSet/>
      <dgm:spPr/>
      <dgm:t>
        <a:bodyPr/>
        <a:lstStyle/>
        <a:p>
          <a:r>
            <a:rPr lang="en-US"/>
            <a:t>MORPHOLOGY</a:t>
          </a:r>
          <a:endParaRPr lang="en-GB"/>
        </a:p>
      </dgm:t>
    </dgm:pt>
    <dgm:pt modelId="{19C0D427-F502-41AE-A6F1-E3295E6E3DE4}" type="parTrans" cxnId="{F86688F2-A605-4A15-A737-6EEBCA37A113}">
      <dgm:prSet/>
      <dgm:spPr/>
      <dgm:t>
        <a:bodyPr/>
        <a:lstStyle/>
        <a:p>
          <a:endParaRPr lang="de-DE"/>
        </a:p>
      </dgm:t>
    </dgm:pt>
    <dgm:pt modelId="{A4B8C9B1-BF4F-49EC-A19D-E7870BDF1386}" type="sibTrans" cxnId="{F86688F2-A605-4A15-A737-6EEBCA37A113}">
      <dgm:prSet/>
      <dgm:spPr/>
      <dgm:t>
        <a:bodyPr/>
        <a:lstStyle/>
        <a:p>
          <a:endParaRPr lang="de-DE"/>
        </a:p>
      </dgm:t>
    </dgm:pt>
    <dgm:pt modelId="{C99D2DAC-803A-4EFE-AAEB-9D9B026609FA}" type="pres">
      <dgm:prSet presAssocID="{12FF1578-36AF-4827-9802-C0B9D07C7435}" presName="Name0" presStyleCnt="0">
        <dgm:presLayoutVars>
          <dgm:chPref val="3"/>
          <dgm:dir/>
          <dgm:animLvl val="lvl"/>
          <dgm:resizeHandles/>
        </dgm:presLayoutVars>
      </dgm:prSet>
      <dgm:spPr/>
      <dgm:t>
        <a:bodyPr/>
        <a:lstStyle/>
        <a:p>
          <a:endParaRPr lang="en-US"/>
        </a:p>
      </dgm:t>
    </dgm:pt>
    <dgm:pt modelId="{75285586-9A17-4692-B676-0C76665FA3DA}" type="pres">
      <dgm:prSet presAssocID="{2EAF606B-17B8-4777-B15F-942D7EFCF9B2}" presName="horFlow" presStyleCnt="0"/>
      <dgm:spPr/>
    </dgm:pt>
    <dgm:pt modelId="{DB1F3E65-AFE5-455D-9D63-EB775890A080}" type="pres">
      <dgm:prSet presAssocID="{2EAF606B-17B8-4777-B15F-942D7EFCF9B2}" presName="bigChev" presStyleLbl="node1" presStyleIdx="0" presStyleCnt="3" custLinFactNeighborY="1771"/>
      <dgm:spPr/>
      <dgm:t>
        <a:bodyPr/>
        <a:lstStyle/>
        <a:p>
          <a:endParaRPr lang="en-US"/>
        </a:p>
      </dgm:t>
    </dgm:pt>
    <dgm:pt modelId="{5F79A854-B429-416F-AEC0-51DC60C79ABB}" type="pres">
      <dgm:prSet presAssocID="{2EAF606B-17B8-4777-B15F-942D7EFCF9B2}" presName="vSp" presStyleCnt="0"/>
      <dgm:spPr/>
    </dgm:pt>
    <dgm:pt modelId="{6202F395-79E5-4B51-8B0D-AA3D3584AC97}" type="pres">
      <dgm:prSet presAssocID="{F6EBA1CE-CBC0-4331-BAFE-97161A89E3C2}" presName="horFlow" presStyleCnt="0"/>
      <dgm:spPr/>
    </dgm:pt>
    <dgm:pt modelId="{E3F9AB3B-0EC9-47E0-A8D9-B0259368931C}" type="pres">
      <dgm:prSet presAssocID="{F6EBA1CE-CBC0-4331-BAFE-97161A89E3C2}" presName="bigChev" presStyleLbl="node1" presStyleIdx="1" presStyleCnt="3"/>
      <dgm:spPr/>
      <dgm:t>
        <a:bodyPr/>
        <a:lstStyle/>
        <a:p>
          <a:endParaRPr lang="en-US"/>
        </a:p>
      </dgm:t>
    </dgm:pt>
    <dgm:pt modelId="{B56BB375-4C47-45AC-B625-8F18FC9F39D6}" type="pres">
      <dgm:prSet presAssocID="{F6EBA1CE-CBC0-4331-BAFE-97161A89E3C2}" presName="vSp" presStyleCnt="0"/>
      <dgm:spPr/>
    </dgm:pt>
    <dgm:pt modelId="{67E5C664-0233-41F1-B98E-F425E84FEF76}" type="pres">
      <dgm:prSet presAssocID="{5693818A-729F-4C5B-8303-68E6A7E615A8}" presName="horFlow" presStyleCnt="0"/>
      <dgm:spPr/>
    </dgm:pt>
    <dgm:pt modelId="{A0D800EF-EEA0-4A64-8C30-9895004C760A}" type="pres">
      <dgm:prSet presAssocID="{5693818A-729F-4C5B-8303-68E6A7E615A8}" presName="bigChev" presStyleLbl="node1" presStyleIdx="2" presStyleCnt="3"/>
      <dgm:spPr/>
      <dgm:t>
        <a:bodyPr/>
        <a:lstStyle/>
        <a:p>
          <a:endParaRPr lang="en-US"/>
        </a:p>
      </dgm:t>
    </dgm:pt>
  </dgm:ptLst>
  <dgm:cxnLst>
    <dgm:cxn modelId="{969F1F37-C1F1-A54D-8E95-1F6E65AE9B5A}" type="presOf" srcId="{12FF1578-36AF-4827-9802-C0B9D07C7435}" destId="{C99D2DAC-803A-4EFE-AAEB-9D9B026609FA}" srcOrd="0" destOrd="0" presId="urn:microsoft.com/office/officeart/2005/8/layout/lProcess3"/>
    <dgm:cxn modelId="{95ABA5A2-95C0-B44D-AE46-4CA381E3F270}" type="presOf" srcId="{F6EBA1CE-CBC0-4331-BAFE-97161A89E3C2}" destId="{E3F9AB3B-0EC9-47E0-A8D9-B0259368931C}" srcOrd="0" destOrd="0" presId="urn:microsoft.com/office/officeart/2005/8/layout/lProcess3"/>
    <dgm:cxn modelId="{085F1511-B867-EB42-8CDD-55205E845E66}" type="presOf" srcId="{5693818A-729F-4C5B-8303-68E6A7E615A8}" destId="{A0D800EF-EEA0-4A64-8C30-9895004C760A}" srcOrd="0" destOrd="0" presId="urn:microsoft.com/office/officeart/2005/8/layout/lProcess3"/>
    <dgm:cxn modelId="{5B3ACF47-9281-41D3-BA2C-E960FAE170E7}" srcId="{12FF1578-36AF-4827-9802-C0B9D07C7435}" destId="{F6EBA1CE-CBC0-4331-BAFE-97161A89E3C2}" srcOrd="1" destOrd="0" parTransId="{3AB8EE05-75F6-46BF-8241-EDF7CBEA1E66}" sibTransId="{3A77B815-6BA0-4E5D-9326-5808CE63936A}"/>
    <dgm:cxn modelId="{F86688F2-A605-4A15-A737-6EEBCA37A113}" srcId="{12FF1578-36AF-4827-9802-C0B9D07C7435}" destId="{5693818A-729F-4C5B-8303-68E6A7E615A8}" srcOrd="2" destOrd="0" parTransId="{19C0D427-F502-41AE-A6F1-E3295E6E3DE4}" sibTransId="{A4B8C9B1-BF4F-49EC-A19D-E7870BDF1386}"/>
    <dgm:cxn modelId="{8CE06652-2FCA-46BE-A69C-6368A9D4015B}" srcId="{12FF1578-36AF-4827-9802-C0B9D07C7435}" destId="{2EAF606B-17B8-4777-B15F-942D7EFCF9B2}" srcOrd="0" destOrd="0" parTransId="{7269F08A-FBE4-4C26-8FD1-8A367D347744}" sibTransId="{1F368A0C-903E-4118-8F14-A1BBF271E49C}"/>
    <dgm:cxn modelId="{30A5DD6A-D6F3-464C-BF74-C9AE7FAC8917}" type="presOf" srcId="{2EAF606B-17B8-4777-B15F-942D7EFCF9B2}" destId="{DB1F3E65-AFE5-455D-9D63-EB775890A080}" srcOrd="0" destOrd="0" presId="urn:microsoft.com/office/officeart/2005/8/layout/lProcess3"/>
    <dgm:cxn modelId="{D57655FE-D658-FD42-8F5F-7E8664D97A21}" type="presParOf" srcId="{C99D2DAC-803A-4EFE-AAEB-9D9B026609FA}" destId="{75285586-9A17-4692-B676-0C76665FA3DA}" srcOrd="0" destOrd="0" presId="urn:microsoft.com/office/officeart/2005/8/layout/lProcess3"/>
    <dgm:cxn modelId="{FF7AB438-2CB6-8F41-A992-492915B9C462}" type="presParOf" srcId="{75285586-9A17-4692-B676-0C76665FA3DA}" destId="{DB1F3E65-AFE5-455D-9D63-EB775890A080}" srcOrd="0" destOrd="0" presId="urn:microsoft.com/office/officeart/2005/8/layout/lProcess3"/>
    <dgm:cxn modelId="{5E320F81-96A9-764C-9B68-80B4840FD2BA}" type="presParOf" srcId="{C99D2DAC-803A-4EFE-AAEB-9D9B026609FA}" destId="{5F79A854-B429-416F-AEC0-51DC60C79ABB}" srcOrd="1" destOrd="0" presId="urn:microsoft.com/office/officeart/2005/8/layout/lProcess3"/>
    <dgm:cxn modelId="{E22591F1-62EB-154C-BF48-49C070C282ED}" type="presParOf" srcId="{C99D2DAC-803A-4EFE-AAEB-9D9B026609FA}" destId="{6202F395-79E5-4B51-8B0D-AA3D3584AC97}" srcOrd="2" destOrd="0" presId="urn:microsoft.com/office/officeart/2005/8/layout/lProcess3"/>
    <dgm:cxn modelId="{12571216-CEE5-CF4B-B707-8B79AA52593A}" type="presParOf" srcId="{6202F395-79E5-4B51-8B0D-AA3D3584AC97}" destId="{E3F9AB3B-0EC9-47E0-A8D9-B0259368931C}" srcOrd="0" destOrd="0" presId="urn:microsoft.com/office/officeart/2005/8/layout/lProcess3"/>
    <dgm:cxn modelId="{EBE48D8D-F051-3649-AC09-16C0C7756B44}" type="presParOf" srcId="{C99D2DAC-803A-4EFE-AAEB-9D9B026609FA}" destId="{B56BB375-4C47-45AC-B625-8F18FC9F39D6}" srcOrd="3" destOrd="0" presId="urn:microsoft.com/office/officeart/2005/8/layout/lProcess3"/>
    <dgm:cxn modelId="{1176E24A-4D58-8248-9BBD-A136202F6C6F}" type="presParOf" srcId="{C99D2DAC-803A-4EFE-AAEB-9D9B026609FA}" destId="{67E5C664-0233-41F1-B98E-F425E84FEF76}" srcOrd="4" destOrd="0" presId="urn:microsoft.com/office/officeart/2005/8/layout/lProcess3"/>
    <dgm:cxn modelId="{AAC23486-FD49-CE4B-BEF6-D74FDA2982D5}" type="presParOf" srcId="{67E5C664-0233-41F1-B98E-F425E84FEF76}" destId="{A0D800EF-EEA0-4A64-8C30-9895004C760A}" srcOrd="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0FE04A-6506-402B-AD04-D02499E2567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de-DE"/>
        </a:p>
      </dgm:t>
    </dgm:pt>
    <dgm:pt modelId="{BDAB7E4C-0230-4607-B896-BE6733435173}">
      <dgm:prSet/>
      <dgm:spPr/>
      <dgm:t>
        <a:bodyPr/>
        <a:lstStyle/>
        <a:p>
          <a:r>
            <a:rPr lang="en-US" dirty="0"/>
            <a:t>Morphology: </a:t>
          </a:r>
          <a:endParaRPr lang="en-GB" dirty="0"/>
        </a:p>
      </dgm:t>
    </dgm:pt>
    <dgm:pt modelId="{9C373C30-C252-4C06-9403-B05426B0EE94}" type="parTrans" cxnId="{76E05E77-E767-4FB0-8832-7194707C1671}">
      <dgm:prSet/>
      <dgm:spPr/>
      <dgm:t>
        <a:bodyPr/>
        <a:lstStyle/>
        <a:p>
          <a:endParaRPr lang="de-DE"/>
        </a:p>
      </dgm:t>
    </dgm:pt>
    <dgm:pt modelId="{B8499890-AB2B-487E-B18B-D1EB7979B508}" type="sibTrans" cxnId="{76E05E77-E767-4FB0-8832-7194707C1671}">
      <dgm:prSet/>
      <dgm:spPr/>
      <dgm:t>
        <a:bodyPr/>
        <a:lstStyle/>
        <a:p>
          <a:endParaRPr lang="de-DE"/>
        </a:p>
      </dgm:t>
    </dgm:pt>
    <dgm:pt modelId="{F6A3AA0E-6654-4B82-AF93-50E37B7856A5}">
      <dgm:prSet/>
      <dgm:spPr/>
      <dgm:t>
        <a:bodyPr/>
        <a:lstStyle/>
        <a:p>
          <a:r>
            <a:rPr lang="en-US"/>
            <a:t>Rough surface </a:t>
          </a:r>
          <a:endParaRPr lang="en-GB"/>
        </a:p>
      </dgm:t>
    </dgm:pt>
    <dgm:pt modelId="{61B78F90-05C5-4E4E-BAB0-D4D32173E3D7}" type="parTrans" cxnId="{1D952260-2553-4378-AC6F-8C8A2331C78F}">
      <dgm:prSet/>
      <dgm:spPr/>
      <dgm:t>
        <a:bodyPr/>
        <a:lstStyle/>
        <a:p>
          <a:endParaRPr lang="de-DE"/>
        </a:p>
      </dgm:t>
    </dgm:pt>
    <dgm:pt modelId="{54F81735-44CE-4523-B46C-452C124153E8}" type="sibTrans" cxnId="{1D952260-2553-4378-AC6F-8C8A2331C78F}">
      <dgm:prSet/>
      <dgm:spPr/>
      <dgm:t>
        <a:bodyPr/>
        <a:lstStyle/>
        <a:p>
          <a:endParaRPr lang="de-DE"/>
        </a:p>
      </dgm:t>
    </dgm:pt>
    <dgm:pt modelId="{CE826D3A-EDF9-4DA5-805F-9BB0D51828A1}">
      <dgm:prSet/>
      <dgm:spPr/>
      <dgm:t>
        <a:bodyPr/>
        <a:lstStyle/>
        <a:p>
          <a:r>
            <a:rPr lang="en-US"/>
            <a:t>adhersion ability</a:t>
          </a:r>
          <a:endParaRPr lang="en-GB"/>
        </a:p>
      </dgm:t>
    </dgm:pt>
    <dgm:pt modelId="{ABB3AFF0-34AE-484A-811F-B75EB0F2A8A2}" type="parTrans" cxnId="{B1885AF4-6D43-4CA5-8C3F-C320526052E4}">
      <dgm:prSet/>
      <dgm:spPr/>
      <dgm:t>
        <a:bodyPr/>
        <a:lstStyle/>
        <a:p>
          <a:endParaRPr lang="de-DE"/>
        </a:p>
      </dgm:t>
    </dgm:pt>
    <dgm:pt modelId="{F3FF28B1-334A-4247-8DE6-396997893C8C}" type="sibTrans" cxnId="{B1885AF4-6D43-4CA5-8C3F-C320526052E4}">
      <dgm:prSet/>
      <dgm:spPr/>
      <dgm:t>
        <a:bodyPr/>
        <a:lstStyle/>
        <a:p>
          <a:endParaRPr lang="de-DE"/>
        </a:p>
      </dgm:t>
    </dgm:pt>
    <dgm:pt modelId="{78746E92-8198-43D2-8EAB-74427628DEE2}">
      <dgm:prSet/>
      <dgm:spPr/>
      <dgm:t>
        <a:bodyPr/>
        <a:lstStyle/>
        <a:p>
          <a:r>
            <a:rPr lang="en-US"/>
            <a:t>Assists mechanical interlocking</a:t>
          </a:r>
          <a:endParaRPr lang="en-GB"/>
        </a:p>
      </dgm:t>
    </dgm:pt>
    <dgm:pt modelId="{849CAC6F-D400-4E66-8E56-55A8FD908FD2}" type="parTrans" cxnId="{E00E830D-F627-4265-ABD3-CB7022DF22AB}">
      <dgm:prSet/>
      <dgm:spPr/>
      <dgm:t>
        <a:bodyPr/>
        <a:lstStyle/>
        <a:p>
          <a:endParaRPr lang="de-DE"/>
        </a:p>
      </dgm:t>
    </dgm:pt>
    <dgm:pt modelId="{48013279-4B8F-453D-9273-44506B0987BD}" type="sibTrans" cxnId="{E00E830D-F627-4265-ABD3-CB7022DF22AB}">
      <dgm:prSet/>
      <dgm:spPr/>
      <dgm:t>
        <a:bodyPr/>
        <a:lstStyle/>
        <a:p>
          <a:endParaRPr lang="de-DE"/>
        </a:p>
      </dgm:t>
    </dgm:pt>
    <dgm:pt modelId="{BB06C6DB-F87C-4B9E-B113-8DA232119219}">
      <dgm:prSet/>
      <dgm:spPr/>
      <dgm:t>
        <a:bodyPr/>
        <a:lstStyle/>
        <a:p>
          <a:r>
            <a:rPr lang="en-US"/>
            <a:t>Improves mechanical properties of composite</a:t>
          </a:r>
          <a:endParaRPr lang="en-GB"/>
        </a:p>
      </dgm:t>
    </dgm:pt>
    <dgm:pt modelId="{F0CD9DB0-04D2-4417-9110-27737A11D145}" type="parTrans" cxnId="{15B45F05-EAEF-4866-B857-8D7BAD975D21}">
      <dgm:prSet/>
      <dgm:spPr/>
      <dgm:t>
        <a:bodyPr/>
        <a:lstStyle/>
        <a:p>
          <a:endParaRPr lang="de-DE"/>
        </a:p>
      </dgm:t>
    </dgm:pt>
    <dgm:pt modelId="{05655AD2-0C38-4153-AECB-41D9C0EBD0C4}" type="sibTrans" cxnId="{15B45F05-EAEF-4866-B857-8D7BAD975D21}">
      <dgm:prSet/>
      <dgm:spPr/>
      <dgm:t>
        <a:bodyPr/>
        <a:lstStyle/>
        <a:p>
          <a:endParaRPr lang="de-DE"/>
        </a:p>
      </dgm:t>
    </dgm:pt>
    <dgm:pt modelId="{587C8314-B75F-4B96-9CC3-F7828D811372}" type="pres">
      <dgm:prSet presAssocID="{8C0FE04A-6506-402B-AD04-D02499E25671}" presName="linear" presStyleCnt="0">
        <dgm:presLayoutVars>
          <dgm:animLvl val="lvl"/>
          <dgm:resizeHandles val="exact"/>
        </dgm:presLayoutVars>
      </dgm:prSet>
      <dgm:spPr/>
      <dgm:t>
        <a:bodyPr/>
        <a:lstStyle/>
        <a:p>
          <a:endParaRPr lang="en-US"/>
        </a:p>
      </dgm:t>
    </dgm:pt>
    <dgm:pt modelId="{8B5F9A00-DF18-4955-832E-BFB600F20E60}" type="pres">
      <dgm:prSet presAssocID="{BDAB7E4C-0230-4607-B896-BE6733435173}" presName="parentText" presStyleLbl="node1" presStyleIdx="0" presStyleCnt="2" custLinFactY="-20971" custLinFactNeighborX="-1090" custLinFactNeighborY="-100000">
        <dgm:presLayoutVars>
          <dgm:chMax val="0"/>
          <dgm:bulletEnabled val="1"/>
        </dgm:presLayoutVars>
      </dgm:prSet>
      <dgm:spPr/>
      <dgm:t>
        <a:bodyPr/>
        <a:lstStyle/>
        <a:p>
          <a:endParaRPr lang="en-US"/>
        </a:p>
      </dgm:t>
    </dgm:pt>
    <dgm:pt modelId="{096FDB51-FFB7-40D8-BFEA-4E8F0D5F01FD}" type="pres">
      <dgm:prSet presAssocID="{B8499890-AB2B-487E-B18B-D1EB7979B508}" presName="spacer" presStyleCnt="0"/>
      <dgm:spPr/>
    </dgm:pt>
    <dgm:pt modelId="{C0B3E6D2-47AF-42F1-9B6E-658C2AA0EFA4}" type="pres">
      <dgm:prSet presAssocID="{F6A3AA0E-6654-4B82-AF93-50E37B7856A5}" presName="parentText" presStyleLbl="node1" presStyleIdx="1" presStyleCnt="2">
        <dgm:presLayoutVars>
          <dgm:chMax val="0"/>
          <dgm:bulletEnabled val="1"/>
        </dgm:presLayoutVars>
      </dgm:prSet>
      <dgm:spPr/>
      <dgm:t>
        <a:bodyPr/>
        <a:lstStyle/>
        <a:p>
          <a:endParaRPr lang="en-US"/>
        </a:p>
      </dgm:t>
    </dgm:pt>
    <dgm:pt modelId="{3D701CD6-A997-4574-BF6A-65B2AF692942}" type="pres">
      <dgm:prSet presAssocID="{F6A3AA0E-6654-4B82-AF93-50E37B7856A5}" presName="childText" presStyleLbl="revTx" presStyleIdx="0" presStyleCnt="1">
        <dgm:presLayoutVars>
          <dgm:bulletEnabled val="1"/>
        </dgm:presLayoutVars>
      </dgm:prSet>
      <dgm:spPr/>
      <dgm:t>
        <a:bodyPr/>
        <a:lstStyle/>
        <a:p>
          <a:endParaRPr lang="en-US"/>
        </a:p>
      </dgm:t>
    </dgm:pt>
  </dgm:ptLst>
  <dgm:cxnLst>
    <dgm:cxn modelId="{4E009E52-7CD0-1843-9B93-0900207F8DC6}" type="presOf" srcId="{8C0FE04A-6506-402B-AD04-D02499E25671}" destId="{587C8314-B75F-4B96-9CC3-F7828D811372}" srcOrd="0" destOrd="0" presId="urn:microsoft.com/office/officeart/2005/8/layout/vList2"/>
    <dgm:cxn modelId="{CA97D23B-90C0-8949-848D-690E3CC7010B}" type="presOf" srcId="{BDAB7E4C-0230-4607-B896-BE6733435173}" destId="{8B5F9A00-DF18-4955-832E-BFB600F20E60}" srcOrd="0" destOrd="0" presId="urn:microsoft.com/office/officeart/2005/8/layout/vList2"/>
    <dgm:cxn modelId="{EED7C10E-043A-AF43-9C9D-C5475F406489}" type="presOf" srcId="{CE826D3A-EDF9-4DA5-805F-9BB0D51828A1}" destId="{3D701CD6-A997-4574-BF6A-65B2AF692942}" srcOrd="0" destOrd="0" presId="urn:microsoft.com/office/officeart/2005/8/layout/vList2"/>
    <dgm:cxn modelId="{9E549F2F-2494-4F43-8E44-4CBF94C2FB5A}" type="presOf" srcId="{78746E92-8198-43D2-8EAB-74427628DEE2}" destId="{3D701CD6-A997-4574-BF6A-65B2AF692942}" srcOrd="0" destOrd="1" presId="urn:microsoft.com/office/officeart/2005/8/layout/vList2"/>
    <dgm:cxn modelId="{1D952260-2553-4378-AC6F-8C8A2331C78F}" srcId="{8C0FE04A-6506-402B-AD04-D02499E25671}" destId="{F6A3AA0E-6654-4B82-AF93-50E37B7856A5}" srcOrd="1" destOrd="0" parTransId="{61B78F90-05C5-4E4E-BAB0-D4D32173E3D7}" sibTransId="{54F81735-44CE-4523-B46C-452C124153E8}"/>
    <dgm:cxn modelId="{B1885AF4-6D43-4CA5-8C3F-C320526052E4}" srcId="{F6A3AA0E-6654-4B82-AF93-50E37B7856A5}" destId="{CE826D3A-EDF9-4DA5-805F-9BB0D51828A1}" srcOrd="0" destOrd="0" parTransId="{ABB3AFF0-34AE-484A-811F-B75EB0F2A8A2}" sibTransId="{F3FF28B1-334A-4247-8DE6-396997893C8C}"/>
    <dgm:cxn modelId="{129EBFFA-0D5E-F244-9712-63CF545ADB55}" type="presOf" srcId="{F6A3AA0E-6654-4B82-AF93-50E37B7856A5}" destId="{C0B3E6D2-47AF-42F1-9B6E-658C2AA0EFA4}" srcOrd="0" destOrd="0" presId="urn:microsoft.com/office/officeart/2005/8/layout/vList2"/>
    <dgm:cxn modelId="{76E05E77-E767-4FB0-8832-7194707C1671}" srcId="{8C0FE04A-6506-402B-AD04-D02499E25671}" destId="{BDAB7E4C-0230-4607-B896-BE6733435173}" srcOrd="0" destOrd="0" parTransId="{9C373C30-C252-4C06-9403-B05426B0EE94}" sibTransId="{B8499890-AB2B-487E-B18B-D1EB7979B508}"/>
    <dgm:cxn modelId="{15B45F05-EAEF-4866-B857-8D7BAD975D21}" srcId="{F6A3AA0E-6654-4B82-AF93-50E37B7856A5}" destId="{BB06C6DB-F87C-4B9E-B113-8DA232119219}" srcOrd="2" destOrd="0" parTransId="{F0CD9DB0-04D2-4417-9110-27737A11D145}" sibTransId="{05655AD2-0C38-4153-AECB-41D9C0EBD0C4}"/>
    <dgm:cxn modelId="{E00E830D-F627-4265-ABD3-CB7022DF22AB}" srcId="{F6A3AA0E-6654-4B82-AF93-50E37B7856A5}" destId="{78746E92-8198-43D2-8EAB-74427628DEE2}" srcOrd="1" destOrd="0" parTransId="{849CAC6F-D400-4E66-8E56-55A8FD908FD2}" sibTransId="{48013279-4B8F-453D-9273-44506B0987BD}"/>
    <dgm:cxn modelId="{A67CCEA7-F03E-5746-9035-7AEE4DB9DE17}" type="presOf" srcId="{BB06C6DB-F87C-4B9E-B113-8DA232119219}" destId="{3D701CD6-A997-4574-BF6A-65B2AF692942}" srcOrd="0" destOrd="2" presId="urn:microsoft.com/office/officeart/2005/8/layout/vList2"/>
    <dgm:cxn modelId="{7FB00AFA-6CE6-BF49-8166-C48B25EB2279}" type="presParOf" srcId="{587C8314-B75F-4B96-9CC3-F7828D811372}" destId="{8B5F9A00-DF18-4955-832E-BFB600F20E60}" srcOrd="0" destOrd="0" presId="urn:microsoft.com/office/officeart/2005/8/layout/vList2"/>
    <dgm:cxn modelId="{678746A4-0B41-7F42-A833-C579C005838D}" type="presParOf" srcId="{587C8314-B75F-4B96-9CC3-F7828D811372}" destId="{096FDB51-FFB7-40D8-BFEA-4E8F0D5F01FD}" srcOrd="1" destOrd="0" presId="urn:microsoft.com/office/officeart/2005/8/layout/vList2"/>
    <dgm:cxn modelId="{40D7FF1F-685B-0040-ADA5-B49931660C2B}" type="presParOf" srcId="{587C8314-B75F-4B96-9CC3-F7828D811372}" destId="{C0B3E6D2-47AF-42F1-9B6E-658C2AA0EFA4}" srcOrd="2" destOrd="0" presId="urn:microsoft.com/office/officeart/2005/8/layout/vList2"/>
    <dgm:cxn modelId="{8A200114-F095-4545-9D39-F8FB7D1E6A5C}" type="presParOf" srcId="{587C8314-B75F-4B96-9CC3-F7828D811372}" destId="{3D701CD6-A997-4574-BF6A-65B2AF692942}" srcOrd="3" destOrd="0" presId="urn:microsoft.com/office/officeart/2005/8/layout/vList2"/>
  </dgm:cxnLst>
  <dgm:bg>
    <a:solidFill>
      <a:schemeClr val="bg2"/>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0A22FE-8CE6-4958-967C-367515C3F7EA}"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de-DE"/>
        </a:p>
      </dgm:t>
    </dgm:pt>
    <dgm:pt modelId="{55F82DFC-F778-4681-82D4-C9D81DF2B842}">
      <dgm:prSet/>
      <dgm:spPr/>
      <dgm:t>
        <a:bodyPr/>
        <a:lstStyle/>
        <a:p>
          <a:r>
            <a:rPr lang="en-US"/>
            <a:t>Best performer: Leaf center </a:t>
          </a:r>
          <a:r>
            <a:rPr lang="en-US">
              <a:sym typeface="Wingdings" panose="05000000000000000000" pitchFamily="2" charset="2"/>
            </a:rPr>
            <a:t></a:t>
          </a:r>
          <a:r>
            <a:rPr lang="en-US"/>
            <a:t> used for study</a:t>
          </a:r>
          <a:endParaRPr lang="en-GB"/>
        </a:p>
      </dgm:t>
    </dgm:pt>
    <dgm:pt modelId="{72C941C2-9AAC-4BFA-99A1-704E87F4C661}" type="parTrans" cxnId="{BAD39A06-7D28-450D-BCE0-FADFABC9DF9D}">
      <dgm:prSet/>
      <dgm:spPr/>
      <dgm:t>
        <a:bodyPr/>
        <a:lstStyle/>
        <a:p>
          <a:endParaRPr lang="de-DE"/>
        </a:p>
      </dgm:t>
    </dgm:pt>
    <dgm:pt modelId="{999E19AA-F53A-4BD1-952E-21B49C96006E}" type="sibTrans" cxnId="{BAD39A06-7D28-450D-BCE0-FADFABC9DF9D}">
      <dgm:prSet/>
      <dgm:spPr/>
      <dgm:t>
        <a:bodyPr/>
        <a:lstStyle/>
        <a:p>
          <a:endParaRPr lang="de-DE"/>
        </a:p>
      </dgm:t>
    </dgm:pt>
    <dgm:pt modelId="{2B2CDA85-DC35-47B0-A700-E8259EB3BA30}" type="pres">
      <dgm:prSet presAssocID="{E30A22FE-8CE6-4958-967C-367515C3F7EA}" presName="linear" presStyleCnt="0">
        <dgm:presLayoutVars>
          <dgm:animLvl val="lvl"/>
          <dgm:resizeHandles val="exact"/>
        </dgm:presLayoutVars>
      </dgm:prSet>
      <dgm:spPr/>
      <dgm:t>
        <a:bodyPr/>
        <a:lstStyle/>
        <a:p>
          <a:endParaRPr lang="en-US"/>
        </a:p>
      </dgm:t>
    </dgm:pt>
    <dgm:pt modelId="{76ED51D3-4033-403E-B38C-2AA6996AB459}" type="pres">
      <dgm:prSet presAssocID="{55F82DFC-F778-4681-82D4-C9D81DF2B842}" presName="parentText" presStyleLbl="node1" presStyleIdx="0" presStyleCnt="1" custLinFactNeighborX="201">
        <dgm:presLayoutVars>
          <dgm:chMax val="0"/>
          <dgm:bulletEnabled val="1"/>
        </dgm:presLayoutVars>
      </dgm:prSet>
      <dgm:spPr/>
      <dgm:t>
        <a:bodyPr/>
        <a:lstStyle/>
        <a:p>
          <a:endParaRPr lang="en-US"/>
        </a:p>
      </dgm:t>
    </dgm:pt>
  </dgm:ptLst>
  <dgm:cxnLst>
    <dgm:cxn modelId="{B9358CCE-87D1-7D4F-A5A9-3AAC208CBB21}" type="presOf" srcId="{55F82DFC-F778-4681-82D4-C9D81DF2B842}" destId="{76ED51D3-4033-403E-B38C-2AA6996AB459}" srcOrd="0" destOrd="0" presId="urn:microsoft.com/office/officeart/2005/8/layout/vList2"/>
    <dgm:cxn modelId="{52F60138-1C56-5D43-B223-E4C5FD41EFD6}" type="presOf" srcId="{E30A22FE-8CE6-4958-967C-367515C3F7EA}" destId="{2B2CDA85-DC35-47B0-A700-E8259EB3BA30}" srcOrd="0" destOrd="0" presId="urn:microsoft.com/office/officeart/2005/8/layout/vList2"/>
    <dgm:cxn modelId="{BAD39A06-7D28-450D-BCE0-FADFABC9DF9D}" srcId="{E30A22FE-8CE6-4958-967C-367515C3F7EA}" destId="{55F82DFC-F778-4681-82D4-C9D81DF2B842}" srcOrd="0" destOrd="0" parTransId="{72C941C2-9AAC-4BFA-99A1-704E87F4C661}" sibTransId="{999E19AA-F53A-4BD1-952E-21B49C96006E}"/>
    <dgm:cxn modelId="{8972DEA2-3D31-D54F-B9CF-9FDA8F8DD5A6}" type="presParOf" srcId="{2B2CDA85-DC35-47B0-A700-E8259EB3BA30}" destId="{76ED51D3-4033-403E-B38C-2AA6996AB4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4560D08-B545-4307-B65C-213B4DD70A29}" type="doc">
      <dgm:prSet loTypeId="urn:microsoft.com/office/officeart/2005/8/layout/hierarchy3" loCatId="hierarchy" qsTypeId="urn:microsoft.com/office/officeart/2005/8/quickstyle/simple4" qsCatId="simple" csTypeId="urn:microsoft.com/office/officeart/2005/8/colors/accent0_3" csCatId="mainScheme" phldr="1"/>
      <dgm:spPr/>
      <dgm:t>
        <a:bodyPr/>
        <a:lstStyle/>
        <a:p>
          <a:endParaRPr lang="de-DE"/>
        </a:p>
      </dgm:t>
    </dgm:pt>
    <dgm:pt modelId="{B4FECD60-3CED-4C7A-985C-C051DDA0BAB0}">
      <dgm:prSet/>
      <dgm:spPr/>
      <dgm:t>
        <a:bodyPr/>
        <a:lstStyle/>
        <a:p>
          <a:r>
            <a:rPr lang="en-US"/>
            <a:t>Tensile Properties</a:t>
          </a:r>
          <a:endParaRPr lang="en-GB"/>
        </a:p>
      </dgm:t>
    </dgm:pt>
    <dgm:pt modelId="{4320506C-A381-4027-8238-DC8B30C6A820}" type="parTrans" cxnId="{7E52A503-E57B-473B-844C-C2157219D0D2}">
      <dgm:prSet/>
      <dgm:spPr/>
      <dgm:t>
        <a:bodyPr/>
        <a:lstStyle/>
        <a:p>
          <a:endParaRPr lang="de-DE"/>
        </a:p>
      </dgm:t>
    </dgm:pt>
    <dgm:pt modelId="{17ABA958-FBF6-45FC-9E73-BAD2C2F5D3EC}" type="sibTrans" cxnId="{7E52A503-E57B-473B-844C-C2157219D0D2}">
      <dgm:prSet/>
      <dgm:spPr/>
      <dgm:t>
        <a:bodyPr/>
        <a:lstStyle/>
        <a:p>
          <a:endParaRPr lang="de-DE"/>
        </a:p>
      </dgm:t>
    </dgm:pt>
    <dgm:pt modelId="{677A1A0F-0131-49E6-90D2-9201E0F15075}">
      <dgm:prSet/>
      <dgm:spPr/>
      <dgm:t>
        <a:bodyPr/>
        <a:lstStyle/>
        <a:p>
          <a:r>
            <a:rPr lang="en-US" dirty="0"/>
            <a:t>Vary along the fiber parts Leaf base, center and tip</a:t>
          </a:r>
          <a:endParaRPr lang="en-GB" dirty="0"/>
        </a:p>
      </dgm:t>
    </dgm:pt>
    <dgm:pt modelId="{E40E8C55-0AD8-4947-8EA1-A1632DF6DC8B}" type="parTrans" cxnId="{94C18B8C-D392-401D-AD67-366A3E74DB89}">
      <dgm:prSet/>
      <dgm:spPr/>
      <dgm:t>
        <a:bodyPr/>
        <a:lstStyle/>
        <a:p>
          <a:endParaRPr lang="de-DE"/>
        </a:p>
      </dgm:t>
    </dgm:pt>
    <dgm:pt modelId="{506BB5B6-ED73-4144-9B68-19226B2283AC}" type="sibTrans" cxnId="{94C18B8C-D392-401D-AD67-366A3E74DB89}">
      <dgm:prSet/>
      <dgm:spPr/>
      <dgm:t>
        <a:bodyPr/>
        <a:lstStyle/>
        <a:p>
          <a:endParaRPr lang="de-DE"/>
        </a:p>
      </dgm:t>
    </dgm:pt>
    <dgm:pt modelId="{B495E794-1EA5-44C1-AD81-35F63CE6B28D}" type="pres">
      <dgm:prSet presAssocID="{44560D08-B545-4307-B65C-213B4DD70A29}" presName="diagram" presStyleCnt="0">
        <dgm:presLayoutVars>
          <dgm:chPref val="1"/>
          <dgm:dir/>
          <dgm:animOne val="branch"/>
          <dgm:animLvl val="lvl"/>
          <dgm:resizeHandles/>
        </dgm:presLayoutVars>
      </dgm:prSet>
      <dgm:spPr/>
      <dgm:t>
        <a:bodyPr/>
        <a:lstStyle/>
        <a:p>
          <a:endParaRPr lang="en-US"/>
        </a:p>
      </dgm:t>
    </dgm:pt>
    <dgm:pt modelId="{EA385916-7E19-45F8-B022-5B31D2CED181}" type="pres">
      <dgm:prSet presAssocID="{B4FECD60-3CED-4C7A-985C-C051DDA0BAB0}" presName="root" presStyleCnt="0"/>
      <dgm:spPr/>
    </dgm:pt>
    <dgm:pt modelId="{CCCDA7CD-20B2-4D63-B9BA-65B65A2FEBD1}" type="pres">
      <dgm:prSet presAssocID="{B4FECD60-3CED-4C7A-985C-C051DDA0BAB0}" presName="rootComposite" presStyleCnt="0"/>
      <dgm:spPr/>
    </dgm:pt>
    <dgm:pt modelId="{807FA7BC-79B2-43AB-B4CA-CCE683DB09D5}" type="pres">
      <dgm:prSet presAssocID="{B4FECD60-3CED-4C7A-985C-C051DDA0BAB0}" presName="rootText" presStyleLbl="node1" presStyleIdx="0" presStyleCnt="2"/>
      <dgm:spPr/>
      <dgm:t>
        <a:bodyPr/>
        <a:lstStyle/>
        <a:p>
          <a:endParaRPr lang="en-US"/>
        </a:p>
      </dgm:t>
    </dgm:pt>
    <dgm:pt modelId="{77B77120-9BC4-4A59-9C2D-59DFC3CA0390}" type="pres">
      <dgm:prSet presAssocID="{B4FECD60-3CED-4C7A-985C-C051DDA0BAB0}" presName="rootConnector" presStyleLbl="node1" presStyleIdx="0" presStyleCnt="2"/>
      <dgm:spPr/>
      <dgm:t>
        <a:bodyPr/>
        <a:lstStyle/>
        <a:p>
          <a:endParaRPr lang="en-US"/>
        </a:p>
      </dgm:t>
    </dgm:pt>
    <dgm:pt modelId="{FF776C98-B170-4794-A12D-38298C1A6B1B}" type="pres">
      <dgm:prSet presAssocID="{B4FECD60-3CED-4C7A-985C-C051DDA0BAB0}" presName="childShape" presStyleCnt="0"/>
      <dgm:spPr/>
    </dgm:pt>
    <dgm:pt modelId="{4EF30549-397B-4B8C-AD4F-9144B5823E23}" type="pres">
      <dgm:prSet presAssocID="{677A1A0F-0131-49E6-90D2-9201E0F15075}" presName="root" presStyleCnt="0"/>
      <dgm:spPr/>
    </dgm:pt>
    <dgm:pt modelId="{54B5198C-A620-492D-963A-09FEE045BAA8}" type="pres">
      <dgm:prSet presAssocID="{677A1A0F-0131-49E6-90D2-9201E0F15075}" presName="rootComposite" presStyleCnt="0"/>
      <dgm:spPr/>
    </dgm:pt>
    <dgm:pt modelId="{D7577502-FFAD-480F-B2C5-916337C1ADA4}" type="pres">
      <dgm:prSet presAssocID="{677A1A0F-0131-49E6-90D2-9201E0F15075}" presName="rootText" presStyleLbl="node1" presStyleIdx="1" presStyleCnt="2"/>
      <dgm:spPr/>
      <dgm:t>
        <a:bodyPr/>
        <a:lstStyle/>
        <a:p>
          <a:endParaRPr lang="en-US"/>
        </a:p>
      </dgm:t>
    </dgm:pt>
    <dgm:pt modelId="{061B4CFB-90DA-4D84-81A9-CCCC44ABC021}" type="pres">
      <dgm:prSet presAssocID="{677A1A0F-0131-49E6-90D2-9201E0F15075}" presName="rootConnector" presStyleLbl="node1" presStyleIdx="1" presStyleCnt="2"/>
      <dgm:spPr/>
      <dgm:t>
        <a:bodyPr/>
        <a:lstStyle/>
        <a:p>
          <a:endParaRPr lang="en-US"/>
        </a:p>
      </dgm:t>
    </dgm:pt>
    <dgm:pt modelId="{B785B621-EA00-46A5-957B-90533BBE3178}" type="pres">
      <dgm:prSet presAssocID="{677A1A0F-0131-49E6-90D2-9201E0F15075}" presName="childShape" presStyleCnt="0"/>
      <dgm:spPr/>
    </dgm:pt>
  </dgm:ptLst>
  <dgm:cxnLst>
    <dgm:cxn modelId="{52A083D1-3F7F-6A48-B098-BC497AC0FE53}" type="presOf" srcId="{677A1A0F-0131-49E6-90D2-9201E0F15075}" destId="{D7577502-FFAD-480F-B2C5-916337C1ADA4}" srcOrd="0" destOrd="0" presId="urn:microsoft.com/office/officeart/2005/8/layout/hierarchy3"/>
    <dgm:cxn modelId="{7E52A503-E57B-473B-844C-C2157219D0D2}" srcId="{44560D08-B545-4307-B65C-213B4DD70A29}" destId="{B4FECD60-3CED-4C7A-985C-C051DDA0BAB0}" srcOrd="0" destOrd="0" parTransId="{4320506C-A381-4027-8238-DC8B30C6A820}" sibTransId="{17ABA958-FBF6-45FC-9E73-BAD2C2F5D3EC}"/>
    <dgm:cxn modelId="{C149C4CB-417C-6D43-8BDC-AE8045750463}" type="presOf" srcId="{B4FECD60-3CED-4C7A-985C-C051DDA0BAB0}" destId="{807FA7BC-79B2-43AB-B4CA-CCE683DB09D5}" srcOrd="0" destOrd="0" presId="urn:microsoft.com/office/officeart/2005/8/layout/hierarchy3"/>
    <dgm:cxn modelId="{94C18B8C-D392-401D-AD67-366A3E74DB89}" srcId="{44560D08-B545-4307-B65C-213B4DD70A29}" destId="{677A1A0F-0131-49E6-90D2-9201E0F15075}" srcOrd="1" destOrd="0" parTransId="{E40E8C55-0AD8-4947-8EA1-A1632DF6DC8B}" sibTransId="{506BB5B6-ED73-4144-9B68-19226B2283AC}"/>
    <dgm:cxn modelId="{A7783847-BEAF-374A-AD28-F64BADAA9D23}" type="presOf" srcId="{677A1A0F-0131-49E6-90D2-9201E0F15075}" destId="{061B4CFB-90DA-4D84-81A9-CCCC44ABC021}" srcOrd="1" destOrd="0" presId="urn:microsoft.com/office/officeart/2005/8/layout/hierarchy3"/>
    <dgm:cxn modelId="{9D5EE982-D947-4F42-9314-52209AFFCA38}" type="presOf" srcId="{B4FECD60-3CED-4C7A-985C-C051DDA0BAB0}" destId="{77B77120-9BC4-4A59-9C2D-59DFC3CA0390}" srcOrd="1" destOrd="0" presId="urn:microsoft.com/office/officeart/2005/8/layout/hierarchy3"/>
    <dgm:cxn modelId="{A0CFA5DB-B258-0A49-93C4-73227376BFEB}" type="presOf" srcId="{44560D08-B545-4307-B65C-213B4DD70A29}" destId="{B495E794-1EA5-44C1-AD81-35F63CE6B28D}" srcOrd="0" destOrd="0" presId="urn:microsoft.com/office/officeart/2005/8/layout/hierarchy3"/>
    <dgm:cxn modelId="{7E2E2BD0-0E0D-3442-8E1E-465C9C4BC7A6}" type="presParOf" srcId="{B495E794-1EA5-44C1-AD81-35F63CE6B28D}" destId="{EA385916-7E19-45F8-B022-5B31D2CED181}" srcOrd="0" destOrd="0" presId="urn:microsoft.com/office/officeart/2005/8/layout/hierarchy3"/>
    <dgm:cxn modelId="{D604E6C7-7825-5E49-AB2A-0662500A2D09}" type="presParOf" srcId="{EA385916-7E19-45F8-B022-5B31D2CED181}" destId="{CCCDA7CD-20B2-4D63-B9BA-65B65A2FEBD1}" srcOrd="0" destOrd="0" presId="urn:microsoft.com/office/officeart/2005/8/layout/hierarchy3"/>
    <dgm:cxn modelId="{83FFE9B8-846A-F448-8B40-64177A7FF93E}" type="presParOf" srcId="{CCCDA7CD-20B2-4D63-B9BA-65B65A2FEBD1}" destId="{807FA7BC-79B2-43AB-B4CA-CCE683DB09D5}" srcOrd="0" destOrd="0" presId="urn:microsoft.com/office/officeart/2005/8/layout/hierarchy3"/>
    <dgm:cxn modelId="{FB83768D-38B8-CB44-9FA6-D6FBE86E7B1F}" type="presParOf" srcId="{CCCDA7CD-20B2-4D63-B9BA-65B65A2FEBD1}" destId="{77B77120-9BC4-4A59-9C2D-59DFC3CA0390}" srcOrd="1" destOrd="0" presId="urn:microsoft.com/office/officeart/2005/8/layout/hierarchy3"/>
    <dgm:cxn modelId="{A0FFA546-D63E-454C-91E4-3E2BEAE540E5}" type="presParOf" srcId="{EA385916-7E19-45F8-B022-5B31D2CED181}" destId="{FF776C98-B170-4794-A12D-38298C1A6B1B}" srcOrd="1" destOrd="0" presId="urn:microsoft.com/office/officeart/2005/8/layout/hierarchy3"/>
    <dgm:cxn modelId="{6C57FEFE-897E-4740-A772-F0A0DD90BAEC}" type="presParOf" srcId="{B495E794-1EA5-44C1-AD81-35F63CE6B28D}" destId="{4EF30549-397B-4B8C-AD4F-9144B5823E23}" srcOrd="1" destOrd="0" presId="urn:microsoft.com/office/officeart/2005/8/layout/hierarchy3"/>
    <dgm:cxn modelId="{F4D18073-A7F2-814C-95C1-84C80DDEF1E3}" type="presParOf" srcId="{4EF30549-397B-4B8C-AD4F-9144B5823E23}" destId="{54B5198C-A620-492D-963A-09FEE045BAA8}" srcOrd="0" destOrd="0" presId="urn:microsoft.com/office/officeart/2005/8/layout/hierarchy3"/>
    <dgm:cxn modelId="{C90D2D39-DF55-EB49-9633-59F5A1658EA2}" type="presParOf" srcId="{54B5198C-A620-492D-963A-09FEE045BAA8}" destId="{D7577502-FFAD-480F-B2C5-916337C1ADA4}" srcOrd="0" destOrd="0" presId="urn:microsoft.com/office/officeart/2005/8/layout/hierarchy3"/>
    <dgm:cxn modelId="{6FA6434A-C8ED-7E4F-8AF7-C6ECEEB05B75}" type="presParOf" srcId="{54B5198C-A620-492D-963A-09FEE045BAA8}" destId="{061B4CFB-90DA-4D84-81A9-CCCC44ABC021}" srcOrd="1" destOrd="0" presId="urn:microsoft.com/office/officeart/2005/8/layout/hierarchy3"/>
    <dgm:cxn modelId="{5A31D050-8897-B243-800B-AB47B24B669F}" type="presParOf" srcId="{4EF30549-397B-4B8C-AD4F-9144B5823E23}" destId="{B785B621-EA00-46A5-957B-90533BBE3178}"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68B9024-C3CF-4A20-A465-366215B3228B}"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de-DE"/>
        </a:p>
      </dgm:t>
    </dgm:pt>
    <dgm:pt modelId="{6DD438D0-C5DA-4FA6-842E-F21583434784}">
      <dgm:prSet/>
      <dgm:spPr/>
      <dgm:t>
        <a:bodyPr/>
        <a:lstStyle/>
        <a:p>
          <a:r>
            <a:rPr lang="en-US"/>
            <a:t>Degradation behavior: </a:t>
          </a:r>
          <a:endParaRPr lang="en-GB"/>
        </a:p>
      </dgm:t>
    </dgm:pt>
    <dgm:pt modelId="{FA107A3E-7A70-4731-AEEE-AD1AC4C55A5F}" type="parTrans" cxnId="{AAE72A46-A41D-44EE-BE19-A3D5E6467DDF}">
      <dgm:prSet/>
      <dgm:spPr/>
      <dgm:t>
        <a:bodyPr/>
        <a:lstStyle/>
        <a:p>
          <a:endParaRPr lang="de-DE"/>
        </a:p>
      </dgm:t>
    </dgm:pt>
    <dgm:pt modelId="{6C83F62C-5B27-4515-8175-C751E044A52B}" type="sibTrans" cxnId="{AAE72A46-A41D-44EE-BE19-A3D5E6467DDF}">
      <dgm:prSet/>
      <dgm:spPr/>
      <dgm:t>
        <a:bodyPr/>
        <a:lstStyle/>
        <a:p>
          <a:endParaRPr lang="de-DE"/>
        </a:p>
      </dgm:t>
    </dgm:pt>
    <dgm:pt modelId="{E04B5379-C5C8-4B95-B271-4A3BCBCEF582}" type="pres">
      <dgm:prSet presAssocID="{268B9024-C3CF-4A20-A465-366215B3228B}" presName="linear" presStyleCnt="0">
        <dgm:presLayoutVars>
          <dgm:animLvl val="lvl"/>
          <dgm:resizeHandles val="exact"/>
        </dgm:presLayoutVars>
      </dgm:prSet>
      <dgm:spPr/>
      <dgm:t>
        <a:bodyPr/>
        <a:lstStyle/>
        <a:p>
          <a:endParaRPr lang="en-US"/>
        </a:p>
      </dgm:t>
    </dgm:pt>
    <dgm:pt modelId="{D290F7F4-E45E-44DE-90FA-6B0514CA36EE}" type="pres">
      <dgm:prSet presAssocID="{6DD438D0-C5DA-4FA6-842E-F21583434784}" presName="parentText" presStyleLbl="node1" presStyleIdx="0" presStyleCnt="1">
        <dgm:presLayoutVars>
          <dgm:chMax val="0"/>
          <dgm:bulletEnabled val="1"/>
        </dgm:presLayoutVars>
      </dgm:prSet>
      <dgm:spPr/>
      <dgm:t>
        <a:bodyPr/>
        <a:lstStyle/>
        <a:p>
          <a:endParaRPr lang="en-US"/>
        </a:p>
      </dgm:t>
    </dgm:pt>
  </dgm:ptLst>
  <dgm:cxnLst>
    <dgm:cxn modelId="{AAE72A46-A41D-44EE-BE19-A3D5E6467DDF}" srcId="{268B9024-C3CF-4A20-A465-366215B3228B}" destId="{6DD438D0-C5DA-4FA6-842E-F21583434784}" srcOrd="0" destOrd="0" parTransId="{FA107A3E-7A70-4731-AEEE-AD1AC4C55A5F}" sibTransId="{6C83F62C-5B27-4515-8175-C751E044A52B}"/>
    <dgm:cxn modelId="{A68469ED-F9B1-7948-907C-E44902FCB7C7}" type="presOf" srcId="{268B9024-C3CF-4A20-A465-366215B3228B}" destId="{E04B5379-C5C8-4B95-B271-4A3BCBCEF582}" srcOrd="0" destOrd="0" presId="urn:microsoft.com/office/officeart/2005/8/layout/vList2"/>
    <dgm:cxn modelId="{0A362403-CB62-D949-ADAF-BADB8A43B485}" type="presOf" srcId="{6DD438D0-C5DA-4FA6-842E-F21583434784}" destId="{D290F7F4-E45E-44DE-90FA-6B0514CA36EE}" srcOrd="0" destOrd="0" presId="urn:microsoft.com/office/officeart/2005/8/layout/vList2"/>
    <dgm:cxn modelId="{513038D0-9199-F74C-9948-A6A74FC3B59F}" type="presParOf" srcId="{E04B5379-C5C8-4B95-B271-4A3BCBCEF582}" destId="{D290F7F4-E45E-44DE-90FA-6B0514CA36EE}"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D44781-98C4-4F04-B975-1CB5DAA0CD2C}" type="doc">
      <dgm:prSet loTypeId="urn:microsoft.com/office/officeart/2005/8/layout/vList5" loCatId="list" qsTypeId="urn:microsoft.com/office/officeart/2005/8/quickstyle/simple4" qsCatId="simple" csTypeId="urn:microsoft.com/office/officeart/2005/8/colors/accent0_3" csCatId="mainScheme"/>
      <dgm:spPr/>
      <dgm:t>
        <a:bodyPr/>
        <a:lstStyle/>
        <a:p>
          <a:endParaRPr lang="de-DE"/>
        </a:p>
      </dgm:t>
    </dgm:pt>
    <dgm:pt modelId="{27B226FE-C602-4106-8D70-7ECE4D991D0E}">
      <dgm:prSet/>
      <dgm:spPr/>
      <dgm:t>
        <a:bodyPr/>
        <a:lstStyle/>
        <a:p>
          <a:r>
            <a:rPr lang="en-US"/>
            <a:t>-&gt; semi-crystalline structure</a:t>
          </a:r>
          <a:endParaRPr lang="en-GB"/>
        </a:p>
      </dgm:t>
    </dgm:pt>
    <dgm:pt modelId="{36AA1394-43F2-490E-86E3-6A2F5C2472F7}" type="parTrans" cxnId="{CDDCE915-77D3-4D64-B265-9F8A9124A911}">
      <dgm:prSet/>
      <dgm:spPr/>
      <dgm:t>
        <a:bodyPr/>
        <a:lstStyle/>
        <a:p>
          <a:endParaRPr lang="de-DE"/>
        </a:p>
      </dgm:t>
    </dgm:pt>
    <dgm:pt modelId="{6BFF93A1-51F9-4CCB-A99D-604CB05FE55D}" type="sibTrans" cxnId="{CDDCE915-77D3-4D64-B265-9F8A9124A911}">
      <dgm:prSet/>
      <dgm:spPr/>
      <dgm:t>
        <a:bodyPr/>
        <a:lstStyle/>
        <a:p>
          <a:endParaRPr lang="de-DE"/>
        </a:p>
      </dgm:t>
    </dgm:pt>
    <dgm:pt modelId="{9D718C96-686A-467D-A1F2-547A1D014220}">
      <dgm:prSet/>
      <dgm:spPr/>
      <dgm:t>
        <a:bodyPr/>
        <a:lstStyle/>
        <a:p>
          <a:r>
            <a:rPr lang="en-US"/>
            <a:t>Hard plastic: used below glass transition temperature </a:t>
          </a:r>
          <a:endParaRPr lang="en-GB"/>
        </a:p>
      </dgm:t>
    </dgm:pt>
    <dgm:pt modelId="{55723567-4430-4B4C-B60E-2E1D17F77C06}" type="parTrans" cxnId="{2764DE0B-0C0D-4B58-8F0B-8824AF086FDB}">
      <dgm:prSet/>
      <dgm:spPr/>
      <dgm:t>
        <a:bodyPr/>
        <a:lstStyle/>
        <a:p>
          <a:endParaRPr lang="de-DE"/>
        </a:p>
      </dgm:t>
    </dgm:pt>
    <dgm:pt modelId="{9FC9CA3F-DC0B-4B35-98B1-9BCE50F06756}" type="sibTrans" cxnId="{2764DE0B-0C0D-4B58-8F0B-8824AF086FDB}">
      <dgm:prSet/>
      <dgm:spPr/>
      <dgm:t>
        <a:bodyPr/>
        <a:lstStyle/>
        <a:p>
          <a:endParaRPr lang="de-DE"/>
        </a:p>
      </dgm:t>
    </dgm:pt>
    <dgm:pt modelId="{2048355A-5E4E-4213-8D72-1E0ACAE0E4C8}">
      <dgm:prSet/>
      <dgm:spPr/>
      <dgm:t>
        <a:bodyPr/>
        <a:lstStyle/>
        <a:p>
          <a:r>
            <a:rPr lang="en-US"/>
            <a:t>120C used for as mixing temperature</a:t>
          </a:r>
          <a:endParaRPr lang="en-GB"/>
        </a:p>
      </dgm:t>
    </dgm:pt>
    <dgm:pt modelId="{31D0466F-5B1A-405D-B1A6-3F9A0997206D}" type="parTrans" cxnId="{468919E6-41DC-42DB-B7BF-1FFEC684BC54}">
      <dgm:prSet/>
      <dgm:spPr/>
      <dgm:t>
        <a:bodyPr/>
        <a:lstStyle/>
        <a:p>
          <a:endParaRPr lang="de-DE"/>
        </a:p>
      </dgm:t>
    </dgm:pt>
    <dgm:pt modelId="{5D077648-DCAF-491B-9972-9C7EBF2CDAA7}" type="sibTrans" cxnId="{468919E6-41DC-42DB-B7BF-1FFEC684BC54}">
      <dgm:prSet/>
      <dgm:spPr/>
      <dgm:t>
        <a:bodyPr/>
        <a:lstStyle/>
        <a:p>
          <a:endParaRPr lang="de-DE"/>
        </a:p>
      </dgm:t>
    </dgm:pt>
    <dgm:pt modelId="{0F6CBC96-4ABC-4E32-A431-1CEF9CE5CE08}" type="pres">
      <dgm:prSet presAssocID="{CFD44781-98C4-4F04-B975-1CB5DAA0CD2C}" presName="Name0" presStyleCnt="0">
        <dgm:presLayoutVars>
          <dgm:dir/>
          <dgm:animLvl val="lvl"/>
          <dgm:resizeHandles val="exact"/>
        </dgm:presLayoutVars>
      </dgm:prSet>
      <dgm:spPr/>
      <dgm:t>
        <a:bodyPr/>
        <a:lstStyle/>
        <a:p>
          <a:endParaRPr lang="en-US"/>
        </a:p>
      </dgm:t>
    </dgm:pt>
    <dgm:pt modelId="{852DF85C-28D2-4773-ABEF-08836BE9A2A9}" type="pres">
      <dgm:prSet presAssocID="{27B226FE-C602-4106-8D70-7ECE4D991D0E}" presName="linNode" presStyleCnt="0"/>
      <dgm:spPr/>
    </dgm:pt>
    <dgm:pt modelId="{001CA284-F577-4871-9FDB-8B8AB435CD60}" type="pres">
      <dgm:prSet presAssocID="{27B226FE-C602-4106-8D70-7ECE4D991D0E}" presName="parentText" presStyleLbl="node1" presStyleIdx="0" presStyleCnt="3">
        <dgm:presLayoutVars>
          <dgm:chMax val="1"/>
          <dgm:bulletEnabled val="1"/>
        </dgm:presLayoutVars>
      </dgm:prSet>
      <dgm:spPr/>
      <dgm:t>
        <a:bodyPr/>
        <a:lstStyle/>
        <a:p>
          <a:endParaRPr lang="en-US"/>
        </a:p>
      </dgm:t>
    </dgm:pt>
    <dgm:pt modelId="{20B78E26-01F3-4A14-90F6-ABBF44051E8A}" type="pres">
      <dgm:prSet presAssocID="{6BFF93A1-51F9-4CCB-A99D-604CB05FE55D}" presName="sp" presStyleCnt="0"/>
      <dgm:spPr/>
    </dgm:pt>
    <dgm:pt modelId="{7EA5184B-B3A4-4CF5-B5D0-39F4CD05D766}" type="pres">
      <dgm:prSet presAssocID="{9D718C96-686A-467D-A1F2-547A1D014220}" presName="linNode" presStyleCnt="0"/>
      <dgm:spPr/>
    </dgm:pt>
    <dgm:pt modelId="{78BDB15C-4685-4529-9DEF-FAF80778A257}" type="pres">
      <dgm:prSet presAssocID="{9D718C96-686A-467D-A1F2-547A1D014220}" presName="parentText" presStyleLbl="node1" presStyleIdx="1" presStyleCnt="3">
        <dgm:presLayoutVars>
          <dgm:chMax val="1"/>
          <dgm:bulletEnabled val="1"/>
        </dgm:presLayoutVars>
      </dgm:prSet>
      <dgm:spPr/>
      <dgm:t>
        <a:bodyPr/>
        <a:lstStyle/>
        <a:p>
          <a:endParaRPr lang="en-US"/>
        </a:p>
      </dgm:t>
    </dgm:pt>
    <dgm:pt modelId="{8C825884-2F2F-4D09-9F92-5379BA6A3342}" type="pres">
      <dgm:prSet presAssocID="{9FC9CA3F-DC0B-4B35-98B1-9BCE50F06756}" presName="sp" presStyleCnt="0"/>
      <dgm:spPr/>
    </dgm:pt>
    <dgm:pt modelId="{87B4733B-F9D2-453A-BCDB-C466A588E3A6}" type="pres">
      <dgm:prSet presAssocID="{2048355A-5E4E-4213-8D72-1E0ACAE0E4C8}" presName="linNode" presStyleCnt="0"/>
      <dgm:spPr/>
    </dgm:pt>
    <dgm:pt modelId="{0F48BDC9-C2CF-404E-9B9B-55EAAD243FBA}" type="pres">
      <dgm:prSet presAssocID="{2048355A-5E4E-4213-8D72-1E0ACAE0E4C8}" presName="parentText" presStyleLbl="node1" presStyleIdx="2" presStyleCnt="3">
        <dgm:presLayoutVars>
          <dgm:chMax val="1"/>
          <dgm:bulletEnabled val="1"/>
        </dgm:presLayoutVars>
      </dgm:prSet>
      <dgm:spPr/>
      <dgm:t>
        <a:bodyPr/>
        <a:lstStyle/>
        <a:p>
          <a:endParaRPr lang="en-US"/>
        </a:p>
      </dgm:t>
    </dgm:pt>
  </dgm:ptLst>
  <dgm:cxnLst>
    <dgm:cxn modelId="{83885426-AA78-AE4E-AB52-2D548F57258F}" type="presOf" srcId="{2048355A-5E4E-4213-8D72-1E0ACAE0E4C8}" destId="{0F48BDC9-C2CF-404E-9B9B-55EAAD243FBA}" srcOrd="0" destOrd="0" presId="urn:microsoft.com/office/officeart/2005/8/layout/vList5"/>
    <dgm:cxn modelId="{52975B2D-3100-734B-AAE8-32A15158DBE5}" type="presOf" srcId="{CFD44781-98C4-4F04-B975-1CB5DAA0CD2C}" destId="{0F6CBC96-4ABC-4E32-A431-1CEF9CE5CE08}" srcOrd="0" destOrd="0" presId="urn:microsoft.com/office/officeart/2005/8/layout/vList5"/>
    <dgm:cxn modelId="{EA6C1811-F6A2-A144-A528-B30B53597B69}" type="presOf" srcId="{27B226FE-C602-4106-8D70-7ECE4D991D0E}" destId="{001CA284-F577-4871-9FDB-8B8AB435CD60}" srcOrd="0" destOrd="0" presId="urn:microsoft.com/office/officeart/2005/8/layout/vList5"/>
    <dgm:cxn modelId="{468919E6-41DC-42DB-B7BF-1FFEC684BC54}" srcId="{CFD44781-98C4-4F04-B975-1CB5DAA0CD2C}" destId="{2048355A-5E4E-4213-8D72-1E0ACAE0E4C8}" srcOrd="2" destOrd="0" parTransId="{31D0466F-5B1A-405D-B1A6-3F9A0997206D}" sibTransId="{5D077648-DCAF-491B-9972-9C7EBF2CDAA7}"/>
    <dgm:cxn modelId="{2764DE0B-0C0D-4B58-8F0B-8824AF086FDB}" srcId="{CFD44781-98C4-4F04-B975-1CB5DAA0CD2C}" destId="{9D718C96-686A-467D-A1F2-547A1D014220}" srcOrd="1" destOrd="0" parTransId="{55723567-4430-4B4C-B60E-2E1D17F77C06}" sibTransId="{9FC9CA3F-DC0B-4B35-98B1-9BCE50F06756}"/>
    <dgm:cxn modelId="{CDDCE915-77D3-4D64-B265-9F8A9124A911}" srcId="{CFD44781-98C4-4F04-B975-1CB5DAA0CD2C}" destId="{27B226FE-C602-4106-8D70-7ECE4D991D0E}" srcOrd="0" destOrd="0" parTransId="{36AA1394-43F2-490E-86E3-6A2F5C2472F7}" sibTransId="{6BFF93A1-51F9-4CCB-A99D-604CB05FE55D}"/>
    <dgm:cxn modelId="{C9E5A2F1-4740-0640-976D-52DEEBE31622}" type="presOf" srcId="{9D718C96-686A-467D-A1F2-547A1D014220}" destId="{78BDB15C-4685-4529-9DEF-FAF80778A257}" srcOrd="0" destOrd="0" presId="urn:microsoft.com/office/officeart/2005/8/layout/vList5"/>
    <dgm:cxn modelId="{BCD9B848-375C-7F40-B3D3-9FFA712B3F02}" type="presParOf" srcId="{0F6CBC96-4ABC-4E32-A431-1CEF9CE5CE08}" destId="{852DF85C-28D2-4773-ABEF-08836BE9A2A9}" srcOrd="0" destOrd="0" presId="urn:microsoft.com/office/officeart/2005/8/layout/vList5"/>
    <dgm:cxn modelId="{8E5B0405-F7AF-CE49-A17A-2A11918CA922}" type="presParOf" srcId="{852DF85C-28D2-4773-ABEF-08836BE9A2A9}" destId="{001CA284-F577-4871-9FDB-8B8AB435CD60}" srcOrd="0" destOrd="0" presId="urn:microsoft.com/office/officeart/2005/8/layout/vList5"/>
    <dgm:cxn modelId="{8874AFD5-1EBF-0F47-A1E4-1AD79BE97695}" type="presParOf" srcId="{0F6CBC96-4ABC-4E32-A431-1CEF9CE5CE08}" destId="{20B78E26-01F3-4A14-90F6-ABBF44051E8A}" srcOrd="1" destOrd="0" presId="urn:microsoft.com/office/officeart/2005/8/layout/vList5"/>
    <dgm:cxn modelId="{544330A9-9B02-934E-8FB4-C33504333652}" type="presParOf" srcId="{0F6CBC96-4ABC-4E32-A431-1CEF9CE5CE08}" destId="{7EA5184B-B3A4-4CF5-B5D0-39F4CD05D766}" srcOrd="2" destOrd="0" presId="urn:microsoft.com/office/officeart/2005/8/layout/vList5"/>
    <dgm:cxn modelId="{15E996E1-9F52-7F44-B129-C940DEDCBD28}" type="presParOf" srcId="{7EA5184B-B3A4-4CF5-B5D0-39F4CD05D766}" destId="{78BDB15C-4685-4529-9DEF-FAF80778A257}" srcOrd="0" destOrd="0" presId="urn:microsoft.com/office/officeart/2005/8/layout/vList5"/>
    <dgm:cxn modelId="{6512B9F7-687E-834D-A439-1B58B1668946}" type="presParOf" srcId="{0F6CBC96-4ABC-4E32-A431-1CEF9CE5CE08}" destId="{8C825884-2F2F-4D09-9F92-5379BA6A3342}" srcOrd="3" destOrd="0" presId="urn:microsoft.com/office/officeart/2005/8/layout/vList5"/>
    <dgm:cxn modelId="{4886DED3-C578-6943-B31F-219EEE18276D}" type="presParOf" srcId="{0F6CBC96-4ABC-4E32-A431-1CEF9CE5CE08}" destId="{87B4733B-F9D2-453A-BCDB-C466A588E3A6}" srcOrd="4" destOrd="0" presId="urn:microsoft.com/office/officeart/2005/8/layout/vList5"/>
    <dgm:cxn modelId="{F810DCD5-0822-174C-B713-B28AC965FBC3}" type="presParOf" srcId="{87B4733B-F9D2-453A-BCDB-C466A588E3A6}" destId="{0F48BDC9-C2CF-404E-9B9B-55EAAD243FBA}"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D2E4196-870B-428C-87E4-AE65E0F04949}"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de-DE"/>
        </a:p>
      </dgm:t>
    </dgm:pt>
    <dgm:pt modelId="{3F5D9E07-E2C8-40EF-8ECD-438ED04DB1DF}">
      <dgm:prSet/>
      <dgm:spPr/>
      <dgm:t>
        <a:bodyPr/>
        <a:lstStyle/>
        <a:p>
          <a:r>
            <a:rPr lang="en-US"/>
            <a:t>PEAKS</a:t>
          </a:r>
          <a:endParaRPr lang="en-GB"/>
        </a:p>
      </dgm:t>
    </dgm:pt>
    <dgm:pt modelId="{3C8A9234-57A5-4249-B53D-1EC9746FE2FF}" type="parTrans" cxnId="{A86D0BB3-B76B-4E05-B25F-03885A38C914}">
      <dgm:prSet/>
      <dgm:spPr/>
      <dgm:t>
        <a:bodyPr/>
        <a:lstStyle/>
        <a:p>
          <a:endParaRPr lang="de-DE"/>
        </a:p>
      </dgm:t>
    </dgm:pt>
    <dgm:pt modelId="{9D908C4B-017C-4C27-8A8B-3528ED8471A9}" type="sibTrans" cxnId="{A86D0BB3-B76B-4E05-B25F-03885A38C914}">
      <dgm:prSet/>
      <dgm:spPr/>
      <dgm:t>
        <a:bodyPr/>
        <a:lstStyle/>
        <a:p>
          <a:endParaRPr lang="de-DE"/>
        </a:p>
      </dgm:t>
    </dgm:pt>
    <dgm:pt modelId="{2F790322-15C1-4080-A4D8-F13DD6DCBBDB}">
      <dgm:prSet/>
      <dgm:spPr/>
      <dgm:t>
        <a:bodyPr/>
        <a:lstStyle/>
        <a:p>
          <a:pPr>
            <a:buFont typeface="+mj-lt"/>
            <a:buAutoNum type="arabicPeriod"/>
          </a:pPr>
          <a:r>
            <a:rPr lang="en-US" dirty="0"/>
            <a:t> Decomposition of heat resistant additive in PLA</a:t>
          </a:r>
          <a:endParaRPr lang="en-GB" dirty="0"/>
        </a:p>
      </dgm:t>
    </dgm:pt>
    <dgm:pt modelId="{6481EE90-922D-4BF5-ACDA-FF1CC976AEB6}" type="parTrans" cxnId="{C850E206-B48D-4D6C-B45B-3C71EE167D4F}">
      <dgm:prSet/>
      <dgm:spPr/>
      <dgm:t>
        <a:bodyPr/>
        <a:lstStyle/>
        <a:p>
          <a:endParaRPr lang="de-DE"/>
        </a:p>
      </dgm:t>
    </dgm:pt>
    <dgm:pt modelId="{CAE2CA9E-8AE0-4F78-820C-6003915622D0}" type="sibTrans" cxnId="{C850E206-B48D-4D6C-B45B-3C71EE167D4F}">
      <dgm:prSet/>
      <dgm:spPr/>
      <dgm:t>
        <a:bodyPr/>
        <a:lstStyle/>
        <a:p>
          <a:endParaRPr lang="de-DE"/>
        </a:p>
      </dgm:t>
    </dgm:pt>
    <dgm:pt modelId="{21DEA959-9FDC-443B-B49F-ECFF2A041F03}">
      <dgm:prSet/>
      <dgm:spPr/>
      <dgm:t>
        <a:bodyPr/>
        <a:lstStyle/>
        <a:p>
          <a:pPr>
            <a:buFont typeface="+mj-lt"/>
            <a:buAutoNum type="arabicPeriod"/>
          </a:pPr>
          <a:r>
            <a:rPr lang="en-US" dirty="0"/>
            <a:t> Decomposition of PLA</a:t>
          </a:r>
          <a:endParaRPr lang="en-GB" dirty="0"/>
        </a:p>
      </dgm:t>
    </dgm:pt>
    <dgm:pt modelId="{04DFED11-84AC-4FD3-ACFA-6EA2F358A9CD}" type="parTrans" cxnId="{6DAEC554-7058-4090-BF62-DEACE0D02A9F}">
      <dgm:prSet/>
      <dgm:spPr/>
      <dgm:t>
        <a:bodyPr/>
        <a:lstStyle/>
        <a:p>
          <a:endParaRPr lang="de-DE"/>
        </a:p>
      </dgm:t>
    </dgm:pt>
    <dgm:pt modelId="{80B8A29D-335F-4466-BCE5-619688C5EB62}" type="sibTrans" cxnId="{6DAEC554-7058-4090-BF62-DEACE0D02A9F}">
      <dgm:prSet/>
      <dgm:spPr/>
      <dgm:t>
        <a:bodyPr/>
        <a:lstStyle/>
        <a:p>
          <a:endParaRPr lang="de-DE"/>
        </a:p>
      </dgm:t>
    </dgm:pt>
    <dgm:pt modelId="{766CE586-66E2-4BCF-A325-05946DDC9A9C}" type="pres">
      <dgm:prSet presAssocID="{7D2E4196-870B-428C-87E4-AE65E0F04949}" presName="Name0" presStyleCnt="0">
        <dgm:presLayoutVars>
          <dgm:dir/>
          <dgm:animLvl val="lvl"/>
          <dgm:resizeHandles val="exact"/>
        </dgm:presLayoutVars>
      </dgm:prSet>
      <dgm:spPr/>
      <dgm:t>
        <a:bodyPr/>
        <a:lstStyle/>
        <a:p>
          <a:endParaRPr lang="en-US"/>
        </a:p>
      </dgm:t>
    </dgm:pt>
    <dgm:pt modelId="{F5F9A572-2E63-4E5B-864D-5E9DB3640F3F}" type="pres">
      <dgm:prSet presAssocID="{3F5D9E07-E2C8-40EF-8ECD-438ED04DB1DF}" presName="linNode" presStyleCnt="0"/>
      <dgm:spPr/>
    </dgm:pt>
    <dgm:pt modelId="{CBCB61FD-2F44-45B3-BB87-C02FFB04C64A}" type="pres">
      <dgm:prSet presAssocID="{3F5D9E07-E2C8-40EF-8ECD-438ED04DB1DF}" presName="parentText" presStyleLbl="node1" presStyleIdx="0" presStyleCnt="1">
        <dgm:presLayoutVars>
          <dgm:chMax val="1"/>
          <dgm:bulletEnabled val="1"/>
        </dgm:presLayoutVars>
      </dgm:prSet>
      <dgm:spPr/>
      <dgm:t>
        <a:bodyPr/>
        <a:lstStyle/>
        <a:p>
          <a:endParaRPr lang="en-US"/>
        </a:p>
      </dgm:t>
    </dgm:pt>
    <dgm:pt modelId="{909ACE57-7CE4-45E8-B038-C7254644EE9E}" type="pres">
      <dgm:prSet presAssocID="{3F5D9E07-E2C8-40EF-8ECD-438ED04DB1DF}" presName="descendantText" presStyleLbl="alignAccFollowNode1" presStyleIdx="0" presStyleCnt="1">
        <dgm:presLayoutVars>
          <dgm:bulletEnabled val="1"/>
        </dgm:presLayoutVars>
      </dgm:prSet>
      <dgm:spPr/>
      <dgm:t>
        <a:bodyPr/>
        <a:lstStyle/>
        <a:p>
          <a:endParaRPr lang="en-US"/>
        </a:p>
      </dgm:t>
    </dgm:pt>
  </dgm:ptLst>
  <dgm:cxnLst>
    <dgm:cxn modelId="{A86D0BB3-B76B-4E05-B25F-03885A38C914}" srcId="{7D2E4196-870B-428C-87E4-AE65E0F04949}" destId="{3F5D9E07-E2C8-40EF-8ECD-438ED04DB1DF}" srcOrd="0" destOrd="0" parTransId="{3C8A9234-57A5-4249-B53D-1EC9746FE2FF}" sibTransId="{9D908C4B-017C-4C27-8A8B-3528ED8471A9}"/>
    <dgm:cxn modelId="{C850E206-B48D-4D6C-B45B-3C71EE167D4F}" srcId="{3F5D9E07-E2C8-40EF-8ECD-438ED04DB1DF}" destId="{2F790322-15C1-4080-A4D8-F13DD6DCBBDB}" srcOrd="0" destOrd="0" parTransId="{6481EE90-922D-4BF5-ACDA-FF1CC976AEB6}" sibTransId="{CAE2CA9E-8AE0-4F78-820C-6003915622D0}"/>
    <dgm:cxn modelId="{F0D81249-4A02-F047-AB43-53FFB623EBB7}" type="presOf" srcId="{3F5D9E07-E2C8-40EF-8ECD-438ED04DB1DF}" destId="{CBCB61FD-2F44-45B3-BB87-C02FFB04C64A}" srcOrd="0" destOrd="0" presId="urn:microsoft.com/office/officeart/2005/8/layout/vList5"/>
    <dgm:cxn modelId="{6DAEC554-7058-4090-BF62-DEACE0D02A9F}" srcId="{3F5D9E07-E2C8-40EF-8ECD-438ED04DB1DF}" destId="{21DEA959-9FDC-443B-B49F-ECFF2A041F03}" srcOrd="1" destOrd="0" parTransId="{04DFED11-84AC-4FD3-ACFA-6EA2F358A9CD}" sibTransId="{80B8A29D-335F-4466-BCE5-619688C5EB62}"/>
    <dgm:cxn modelId="{1AE53AD6-A3B8-1E44-B548-31D055D2AFC9}" type="presOf" srcId="{2F790322-15C1-4080-A4D8-F13DD6DCBBDB}" destId="{909ACE57-7CE4-45E8-B038-C7254644EE9E}" srcOrd="0" destOrd="0" presId="urn:microsoft.com/office/officeart/2005/8/layout/vList5"/>
    <dgm:cxn modelId="{C04AE167-8F7E-D045-A469-D6E46D000D94}" type="presOf" srcId="{21DEA959-9FDC-443B-B49F-ECFF2A041F03}" destId="{909ACE57-7CE4-45E8-B038-C7254644EE9E}" srcOrd="0" destOrd="1" presId="urn:microsoft.com/office/officeart/2005/8/layout/vList5"/>
    <dgm:cxn modelId="{793DDC73-DFAF-B148-B2A1-F46B31D19BEC}" type="presOf" srcId="{7D2E4196-870B-428C-87E4-AE65E0F04949}" destId="{766CE586-66E2-4BCF-A325-05946DDC9A9C}" srcOrd="0" destOrd="0" presId="urn:microsoft.com/office/officeart/2005/8/layout/vList5"/>
    <dgm:cxn modelId="{72160625-69BC-CC46-A653-E0A23048578E}" type="presParOf" srcId="{766CE586-66E2-4BCF-A325-05946DDC9A9C}" destId="{F5F9A572-2E63-4E5B-864D-5E9DB3640F3F}" srcOrd="0" destOrd="0" presId="urn:microsoft.com/office/officeart/2005/8/layout/vList5"/>
    <dgm:cxn modelId="{7C9E0A81-9987-2244-A0C3-2A9BCB5E5026}" type="presParOf" srcId="{F5F9A572-2E63-4E5B-864D-5E9DB3640F3F}" destId="{CBCB61FD-2F44-45B3-BB87-C02FFB04C64A}" srcOrd="0" destOrd="0" presId="urn:microsoft.com/office/officeart/2005/8/layout/vList5"/>
    <dgm:cxn modelId="{ACCBDB47-D8E6-2E41-9165-9228320A1A58}" type="presParOf" srcId="{F5F9A572-2E63-4E5B-864D-5E9DB3640F3F}" destId="{909ACE57-7CE4-45E8-B038-C7254644EE9E}" srcOrd="1"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A604271-7A76-46B2-937D-D1CEE7404BEC}" type="doc">
      <dgm:prSet loTypeId="urn:microsoft.com/office/officeart/2005/8/layout/vList3" loCatId="list" qsTypeId="urn:microsoft.com/office/officeart/2005/8/quickstyle/simple4" qsCatId="simple" csTypeId="urn:microsoft.com/office/officeart/2005/8/colors/accent0_3" csCatId="mainScheme" phldr="1"/>
      <dgm:spPr/>
      <dgm:t>
        <a:bodyPr/>
        <a:lstStyle/>
        <a:p>
          <a:endParaRPr lang="de-DE"/>
        </a:p>
      </dgm:t>
    </dgm:pt>
    <dgm:pt modelId="{54EF09F4-91BA-42DA-AB2C-DBB1E77CBFD6}">
      <dgm:prSet/>
      <dgm:spPr/>
      <dgm:t>
        <a:bodyPr/>
        <a:lstStyle/>
        <a:p>
          <a:r>
            <a:rPr lang="en-US"/>
            <a:t>Young Modulus: 	2.7+/-0.1 GPa</a:t>
          </a:r>
          <a:endParaRPr lang="en-GB"/>
        </a:p>
      </dgm:t>
    </dgm:pt>
    <dgm:pt modelId="{4BCEB725-AC5A-4978-B792-25CED57DB6AB}" type="parTrans" cxnId="{C1B824F6-6E47-481E-861C-26F600BF695D}">
      <dgm:prSet/>
      <dgm:spPr/>
      <dgm:t>
        <a:bodyPr/>
        <a:lstStyle/>
        <a:p>
          <a:endParaRPr lang="de-DE"/>
        </a:p>
      </dgm:t>
    </dgm:pt>
    <dgm:pt modelId="{8CA79E77-66C6-40EF-A9DC-B9969143488F}" type="sibTrans" cxnId="{C1B824F6-6E47-481E-861C-26F600BF695D}">
      <dgm:prSet/>
      <dgm:spPr/>
      <dgm:t>
        <a:bodyPr/>
        <a:lstStyle/>
        <a:p>
          <a:endParaRPr lang="de-DE"/>
        </a:p>
      </dgm:t>
    </dgm:pt>
    <dgm:pt modelId="{4DC1BB8A-3416-403A-9412-E084B9F9B272}">
      <dgm:prSet/>
      <dgm:spPr/>
      <dgm:t>
        <a:bodyPr/>
        <a:lstStyle/>
        <a:p>
          <a:r>
            <a:rPr lang="en-US"/>
            <a:t>Tensile strength:	8.5+/-1.1 MPa</a:t>
          </a:r>
          <a:endParaRPr lang="en-GB"/>
        </a:p>
      </dgm:t>
    </dgm:pt>
    <dgm:pt modelId="{3E72DFF0-6C17-4AD1-ACCB-6639317F99A0}" type="parTrans" cxnId="{C6CD6AD5-722D-41AB-9686-43FB97BD57CC}">
      <dgm:prSet/>
      <dgm:spPr/>
      <dgm:t>
        <a:bodyPr/>
        <a:lstStyle/>
        <a:p>
          <a:endParaRPr lang="de-DE"/>
        </a:p>
      </dgm:t>
    </dgm:pt>
    <dgm:pt modelId="{4112CD91-684A-4D68-9481-42411A3AECE2}" type="sibTrans" cxnId="{C6CD6AD5-722D-41AB-9686-43FB97BD57CC}">
      <dgm:prSet/>
      <dgm:spPr/>
      <dgm:t>
        <a:bodyPr/>
        <a:lstStyle/>
        <a:p>
          <a:endParaRPr lang="de-DE"/>
        </a:p>
      </dgm:t>
    </dgm:pt>
    <dgm:pt modelId="{062CEF53-2B4E-4FEB-AC0B-E2FE9D918B6E}">
      <dgm:prSet/>
      <dgm:spPr/>
      <dgm:t>
        <a:bodyPr/>
        <a:lstStyle/>
        <a:p>
          <a:r>
            <a:rPr lang="en-US"/>
            <a:t>Elongation at break: 0.3+-0.05%</a:t>
          </a:r>
          <a:endParaRPr lang="en-GB"/>
        </a:p>
      </dgm:t>
    </dgm:pt>
    <dgm:pt modelId="{E5277116-B1E8-4ED5-B685-77EDD2977FEA}" type="parTrans" cxnId="{9F0B9FAE-FF8E-4FBB-B23A-43DA8904AC97}">
      <dgm:prSet/>
      <dgm:spPr/>
      <dgm:t>
        <a:bodyPr/>
        <a:lstStyle/>
        <a:p>
          <a:endParaRPr lang="de-DE"/>
        </a:p>
      </dgm:t>
    </dgm:pt>
    <dgm:pt modelId="{2E265545-337A-4C39-8D94-B53073672897}" type="sibTrans" cxnId="{9F0B9FAE-FF8E-4FBB-B23A-43DA8904AC97}">
      <dgm:prSet/>
      <dgm:spPr/>
      <dgm:t>
        <a:bodyPr/>
        <a:lstStyle/>
        <a:p>
          <a:endParaRPr lang="de-DE"/>
        </a:p>
      </dgm:t>
    </dgm:pt>
    <dgm:pt modelId="{2F276F4E-7E6E-4702-9F58-04C4491503FF}">
      <dgm:prSet/>
      <dgm:spPr/>
      <dgm:t>
        <a:bodyPr/>
        <a:lstStyle/>
        <a:p>
          <a:r>
            <a:rPr lang="en-US" dirty="0"/>
            <a:t>Brittle-hard plastic material doesn’t neck</a:t>
          </a:r>
          <a:endParaRPr lang="en-GB" dirty="0"/>
        </a:p>
      </dgm:t>
    </dgm:pt>
    <dgm:pt modelId="{41BA0D51-078E-443C-8446-B186CACB9776}" type="parTrans" cxnId="{C8F91A65-A1B3-49F6-9E2C-FC96BB317CF4}">
      <dgm:prSet/>
      <dgm:spPr/>
      <dgm:t>
        <a:bodyPr/>
        <a:lstStyle/>
        <a:p>
          <a:endParaRPr lang="de-DE"/>
        </a:p>
      </dgm:t>
    </dgm:pt>
    <dgm:pt modelId="{F0B111DA-EF2D-482B-913B-75DE65C590FE}" type="sibTrans" cxnId="{C8F91A65-A1B3-49F6-9E2C-FC96BB317CF4}">
      <dgm:prSet/>
      <dgm:spPr/>
      <dgm:t>
        <a:bodyPr/>
        <a:lstStyle/>
        <a:p>
          <a:endParaRPr lang="de-DE"/>
        </a:p>
      </dgm:t>
    </dgm:pt>
    <dgm:pt modelId="{CD2B470A-9CD5-461C-89D1-2F81DF4580E2}" type="pres">
      <dgm:prSet presAssocID="{9A604271-7A76-46B2-937D-D1CEE7404BEC}" presName="linearFlow" presStyleCnt="0">
        <dgm:presLayoutVars>
          <dgm:dir/>
          <dgm:resizeHandles val="exact"/>
        </dgm:presLayoutVars>
      </dgm:prSet>
      <dgm:spPr/>
      <dgm:t>
        <a:bodyPr/>
        <a:lstStyle/>
        <a:p>
          <a:endParaRPr lang="en-US"/>
        </a:p>
      </dgm:t>
    </dgm:pt>
    <dgm:pt modelId="{022F70C5-276F-461F-8FDF-8FDC9428776B}" type="pres">
      <dgm:prSet presAssocID="{54EF09F4-91BA-42DA-AB2C-DBB1E77CBFD6}" presName="composite" presStyleCnt="0"/>
      <dgm:spPr/>
    </dgm:pt>
    <dgm:pt modelId="{7D8F8234-A69B-4602-BF7F-5A00E92FAB18}" type="pres">
      <dgm:prSet presAssocID="{54EF09F4-91BA-42DA-AB2C-DBB1E77CBFD6}" presName="imgShp" presStyleLbl="fgImgPlace1" presStyleIdx="0" presStyleCnt="4"/>
      <dgm:spPr/>
    </dgm:pt>
    <dgm:pt modelId="{230863CA-9017-4CCC-85EB-0B6FD77F51C9}" type="pres">
      <dgm:prSet presAssocID="{54EF09F4-91BA-42DA-AB2C-DBB1E77CBFD6}" presName="txShp" presStyleLbl="node1" presStyleIdx="0" presStyleCnt="4">
        <dgm:presLayoutVars>
          <dgm:bulletEnabled val="1"/>
        </dgm:presLayoutVars>
      </dgm:prSet>
      <dgm:spPr/>
      <dgm:t>
        <a:bodyPr/>
        <a:lstStyle/>
        <a:p>
          <a:endParaRPr lang="en-US"/>
        </a:p>
      </dgm:t>
    </dgm:pt>
    <dgm:pt modelId="{520AC5D3-86A8-483A-8EEA-07C30F299C2F}" type="pres">
      <dgm:prSet presAssocID="{8CA79E77-66C6-40EF-A9DC-B9969143488F}" presName="spacing" presStyleCnt="0"/>
      <dgm:spPr/>
    </dgm:pt>
    <dgm:pt modelId="{D80D4CB1-AD0F-4A63-BD0D-7244B0FCFD4B}" type="pres">
      <dgm:prSet presAssocID="{4DC1BB8A-3416-403A-9412-E084B9F9B272}" presName="composite" presStyleCnt="0"/>
      <dgm:spPr/>
    </dgm:pt>
    <dgm:pt modelId="{7850E097-3BF9-4864-8D9B-4ACD312CD3EC}" type="pres">
      <dgm:prSet presAssocID="{4DC1BB8A-3416-403A-9412-E084B9F9B272}" presName="imgShp" presStyleLbl="fgImgPlace1" presStyleIdx="1" presStyleCnt="4"/>
      <dgm:spPr/>
    </dgm:pt>
    <dgm:pt modelId="{7800D152-5C46-411F-B1CE-D04D2A2B9953}" type="pres">
      <dgm:prSet presAssocID="{4DC1BB8A-3416-403A-9412-E084B9F9B272}" presName="txShp" presStyleLbl="node1" presStyleIdx="1" presStyleCnt="4">
        <dgm:presLayoutVars>
          <dgm:bulletEnabled val="1"/>
        </dgm:presLayoutVars>
      </dgm:prSet>
      <dgm:spPr/>
      <dgm:t>
        <a:bodyPr/>
        <a:lstStyle/>
        <a:p>
          <a:endParaRPr lang="en-US"/>
        </a:p>
      </dgm:t>
    </dgm:pt>
    <dgm:pt modelId="{0ACC553A-BD4E-41DF-83FA-FEE6F7522426}" type="pres">
      <dgm:prSet presAssocID="{4112CD91-684A-4D68-9481-42411A3AECE2}" presName="spacing" presStyleCnt="0"/>
      <dgm:spPr/>
    </dgm:pt>
    <dgm:pt modelId="{4C0582D8-F0CE-42C5-886E-CC13E0766546}" type="pres">
      <dgm:prSet presAssocID="{062CEF53-2B4E-4FEB-AC0B-E2FE9D918B6E}" presName="composite" presStyleCnt="0"/>
      <dgm:spPr/>
    </dgm:pt>
    <dgm:pt modelId="{FFC6AEC5-85B1-44F7-A658-F24EB5ADC671}" type="pres">
      <dgm:prSet presAssocID="{062CEF53-2B4E-4FEB-AC0B-E2FE9D918B6E}" presName="imgShp" presStyleLbl="fgImgPlace1" presStyleIdx="2" presStyleCnt="4"/>
      <dgm:spPr/>
    </dgm:pt>
    <dgm:pt modelId="{63B3A7BB-EC4F-4012-A89A-7229CB916716}" type="pres">
      <dgm:prSet presAssocID="{062CEF53-2B4E-4FEB-AC0B-E2FE9D918B6E}" presName="txShp" presStyleLbl="node1" presStyleIdx="2" presStyleCnt="4">
        <dgm:presLayoutVars>
          <dgm:bulletEnabled val="1"/>
        </dgm:presLayoutVars>
      </dgm:prSet>
      <dgm:spPr/>
      <dgm:t>
        <a:bodyPr/>
        <a:lstStyle/>
        <a:p>
          <a:endParaRPr lang="en-US"/>
        </a:p>
      </dgm:t>
    </dgm:pt>
    <dgm:pt modelId="{A6AFFC2C-B831-4EC5-A836-F8ED824FB5A2}" type="pres">
      <dgm:prSet presAssocID="{2E265545-337A-4C39-8D94-B53073672897}" presName="spacing" presStyleCnt="0"/>
      <dgm:spPr/>
    </dgm:pt>
    <dgm:pt modelId="{94B3141F-4D3F-4436-9F29-F1A1B36FACD6}" type="pres">
      <dgm:prSet presAssocID="{2F276F4E-7E6E-4702-9F58-04C4491503FF}" presName="composite" presStyleCnt="0"/>
      <dgm:spPr/>
    </dgm:pt>
    <dgm:pt modelId="{BB98F51A-F5AB-4A9D-9B2A-ED2521040666}" type="pres">
      <dgm:prSet presAssocID="{2F276F4E-7E6E-4702-9F58-04C4491503FF}" presName="imgShp" presStyleLbl="fgImgPlace1" presStyleIdx="3" presStyleCnt="4"/>
      <dgm:spPr/>
    </dgm:pt>
    <dgm:pt modelId="{C4A7C935-4C6C-499F-BEBF-39FBC0D74738}" type="pres">
      <dgm:prSet presAssocID="{2F276F4E-7E6E-4702-9F58-04C4491503FF}" presName="txShp" presStyleLbl="node1" presStyleIdx="3" presStyleCnt="4">
        <dgm:presLayoutVars>
          <dgm:bulletEnabled val="1"/>
        </dgm:presLayoutVars>
      </dgm:prSet>
      <dgm:spPr/>
      <dgm:t>
        <a:bodyPr/>
        <a:lstStyle/>
        <a:p>
          <a:endParaRPr lang="en-US"/>
        </a:p>
      </dgm:t>
    </dgm:pt>
  </dgm:ptLst>
  <dgm:cxnLst>
    <dgm:cxn modelId="{AEE2C66E-6984-FE4D-AD5C-EA72886F246D}" type="presOf" srcId="{4DC1BB8A-3416-403A-9412-E084B9F9B272}" destId="{7800D152-5C46-411F-B1CE-D04D2A2B9953}" srcOrd="0" destOrd="0" presId="urn:microsoft.com/office/officeart/2005/8/layout/vList3"/>
    <dgm:cxn modelId="{733B0FF1-17CB-A140-8943-0B39BB61C1CF}" type="presOf" srcId="{2F276F4E-7E6E-4702-9F58-04C4491503FF}" destId="{C4A7C935-4C6C-499F-BEBF-39FBC0D74738}" srcOrd="0" destOrd="0" presId="urn:microsoft.com/office/officeart/2005/8/layout/vList3"/>
    <dgm:cxn modelId="{C8F91A65-A1B3-49F6-9E2C-FC96BB317CF4}" srcId="{9A604271-7A76-46B2-937D-D1CEE7404BEC}" destId="{2F276F4E-7E6E-4702-9F58-04C4491503FF}" srcOrd="3" destOrd="0" parTransId="{41BA0D51-078E-443C-8446-B186CACB9776}" sibTransId="{F0B111DA-EF2D-482B-913B-75DE65C590FE}"/>
    <dgm:cxn modelId="{9F0B9FAE-FF8E-4FBB-B23A-43DA8904AC97}" srcId="{9A604271-7A76-46B2-937D-D1CEE7404BEC}" destId="{062CEF53-2B4E-4FEB-AC0B-E2FE9D918B6E}" srcOrd="2" destOrd="0" parTransId="{E5277116-B1E8-4ED5-B685-77EDD2977FEA}" sibTransId="{2E265545-337A-4C39-8D94-B53073672897}"/>
    <dgm:cxn modelId="{C1B824F6-6E47-481E-861C-26F600BF695D}" srcId="{9A604271-7A76-46B2-937D-D1CEE7404BEC}" destId="{54EF09F4-91BA-42DA-AB2C-DBB1E77CBFD6}" srcOrd="0" destOrd="0" parTransId="{4BCEB725-AC5A-4978-B792-25CED57DB6AB}" sibTransId="{8CA79E77-66C6-40EF-A9DC-B9969143488F}"/>
    <dgm:cxn modelId="{C6CD6AD5-722D-41AB-9686-43FB97BD57CC}" srcId="{9A604271-7A76-46B2-937D-D1CEE7404BEC}" destId="{4DC1BB8A-3416-403A-9412-E084B9F9B272}" srcOrd="1" destOrd="0" parTransId="{3E72DFF0-6C17-4AD1-ACCB-6639317F99A0}" sibTransId="{4112CD91-684A-4D68-9481-42411A3AECE2}"/>
    <dgm:cxn modelId="{B21915DF-FA21-C347-B758-04D50186376C}" type="presOf" srcId="{9A604271-7A76-46B2-937D-D1CEE7404BEC}" destId="{CD2B470A-9CD5-461C-89D1-2F81DF4580E2}" srcOrd="0" destOrd="0" presId="urn:microsoft.com/office/officeart/2005/8/layout/vList3"/>
    <dgm:cxn modelId="{4140185A-060E-E54F-8F87-6E201FFF9907}" type="presOf" srcId="{062CEF53-2B4E-4FEB-AC0B-E2FE9D918B6E}" destId="{63B3A7BB-EC4F-4012-A89A-7229CB916716}" srcOrd="0" destOrd="0" presId="urn:microsoft.com/office/officeart/2005/8/layout/vList3"/>
    <dgm:cxn modelId="{0E5B9FBD-10B9-A349-AFE5-1F16F37B9302}" type="presOf" srcId="{54EF09F4-91BA-42DA-AB2C-DBB1E77CBFD6}" destId="{230863CA-9017-4CCC-85EB-0B6FD77F51C9}" srcOrd="0" destOrd="0" presId="urn:microsoft.com/office/officeart/2005/8/layout/vList3"/>
    <dgm:cxn modelId="{71675D16-C274-4642-864F-7A1D9041D25A}" type="presParOf" srcId="{CD2B470A-9CD5-461C-89D1-2F81DF4580E2}" destId="{022F70C5-276F-461F-8FDF-8FDC9428776B}" srcOrd="0" destOrd="0" presId="urn:microsoft.com/office/officeart/2005/8/layout/vList3"/>
    <dgm:cxn modelId="{10E4C2AA-4826-B845-BE30-3C4DF0CF174E}" type="presParOf" srcId="{022F70C5-276F-461F-8FDF-8FDC9428776B}" destId="{7D8F8234-A69B-4602-BF7F-5A00E92FAB18}" srcOrd="0" destOrd="0" presId="urn:microsoft.com/office/officeart/2005/8/layout/vList3"/>
    <dgm:cxn modelId="{A9DFA6B2-5A7A-874C-9BFA-BDC1D3970A88}" type="presParOf" srcId="{022F70C5-276F-461F-8FDF-8FDC9428776B}" destId="{230863CA-9017-4CCC-85EB-0B6FD77F51C9}" srcOrd="1" destOrd="0" presId="urn:microsoft.com/office/officeart/2005/8/layout/vList3"/>
    <dgm:cxn modelId="{C5CA0CE4-4FB0-754D-896F-00476C6E4A58}" type="presParOf" srcId="{CD2B470A-9CD5-461C-89D1-2F81DF4580E2}" destId="{520AC5D3-86A8-483A-8EEA-07C30F299C2F}" srcOrd="1" destOrd="0" presId="urn:microsoft.com/office/officeart/2005/8/layout/vList3"/>
    <dgm:cxn modelId="{605B3A57-342E-9F4B-A818-5C7E29172B36}" type="presParOf" srcId="{CD2B470A-9CD5-461C-89D1-2F81DF4580E2}" destId="{D80D4CB1-AD0F-4A63-BD0D-7244B0FCFD4B}" srcOrd="2" destOrd="0" presId="urn:microsoft.com/office/officeart/2005/8/layout/vList3"/>
    <dgm:cxn modelId="{0EB09EB5-84D2-6C4D-9AE3-1F8B021199FB}" type="presParOf" srcId="{D80D4CB1-AD0F-4A63-BD0D-7244B0FCFD4B}" destId="{7850E097-3BF9-4864-8D9B-4ACD312CD3EC}" srcOrd="0" destOrd="0" presId="urn:microsoft.com/office/officeart/2005/8/layout/vList3"/>
    <dgm:cxn modelId="{8216709F-7210-9A48-B488-C76889B35FD5}" type="presParOf" srcId="{D80D4CB1-AD0F-4A63-BD0D-7244B0FCFD4B}" destId="{7800D152-5C46-411F-B1CE-D04D2A2B9953}" srcOrd="1" destOrd="0" presId="urn:microsoft.com/office/officeart/2005/8/layout/vList3"/>
    <dgm:cxn modelId="{D16EDCC7-86F3-6149-82EE-A6128108DE53}" type="presParOf" srcId="{CD2B470A-9CD5-461C-89D1-2F81DF4580E2}" destId="{0ACC553A-BD4E-41DF-83FA-FEE6F7522426}" srcOrd="3" destOrd="0" presId="urn:microsoft.com/office/officeart/2005/8/layout/vList3"/>
    <dgm:cxn modelId="{DEBF9993-7A59-CA47-9C49-B9978E211E10}" type="presParOf" srcId="{CD2B470A-9CD5-461C-89D1-2F81DF4580E2}" destId="{4C0582D8-F0CE-42C5-886E-CC13E0766546}" srcOrd="4" destOrd="0" presId="urn:microsoft.com/office/officeart/2005/8/layout/vList3"/>
    <dgm:cxn modelId="{C679B365-831A-6349-B3C0-9D67D59B28A8}" type="presParOf" srcId="{4C0582D8-F0CE-42C5-886E-CC13E0766546}" destId="{FFC6AEC5-85B1-44F7-A658-F24EB5ADC671}" srcOrd="0" destOrd="0" presId="urn:microsoft.com/office/officeart/2005/8/layout/vList3"/>
    <dgm:cxn modelId="{5A4FCC6B-AE4F-E746-A7AF-DAE192A22901}" type="presParOf" srcId="{4C0582D8-F0CE-42C5-886E-CC13E0766546}" destId="{63B3A7BB-EC4F-4012-A89A-7229CB916716}" srcOrd="1" destOrd="0" presId="urn:microsoft.com/office/officeart/2005/8/layout/vList3"/>
    <dgm:cxn modelId="{CA54BB5C-B133-4C4A-AD63-FE41AFB28BDD}" type="presParOf" srcId="{CD2B470A-9CD5-461C-89D1-2F81DF4580E2}" destId="{A6AFFC2C-B831-4EC5-A836-F8ED824FB5A2}" srcOrd="5" destOrd="0" presId="urn:microsoft.com/office/officeart/2005/8/layout/vList3"/>
    <dgm:cxn modelId="{D1DAEDA0-8A59-9345-B083-F74A100579FF}" type="presParOf" srcId="{CD2B470A-9CD5-461C-89D1-2F81DF4580E2}" destId="{94B3141F-4D3F-4436-9F29-F1A1B36FACD6}" srcOrd="6" destOrd="0" presId="urn:microsoft.com/office/officeart/2005/8/layout/vList3"/>
    <dgm:cxn modelId="{D0640513-88DF-D840-B6B6-C1F84158AC6C}" type="presParOf" srcId="{94B3141F-4D3F-4436-9F29-F1A1B36FACD6}" destId="{BB98F51A-F5AB-4A9D-9B2A-ED2521040666}" srcOrd="0" destOrd="0" presId="urn:microsoft.com/office/officeart/2005/8/layout/vList3"/>
    <dgm:cxn modelId="{A0931ABB-3DB8-2949-A4CB-D15250896535}" type="presParOf" srcId="{94B3141F-4D3F-4436-9F29-F1A1B36FACD6}" destId="{C4A7C935-4C6C-499F-BEBF-39FBC0D74738}" srcOrd="1" destOrd="0" presId="urn:microsoft.com/office/officeart/2005/8/layout/vLis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598D28-FDF0-473D-85CC-23B712543454}" type="doc">
      <dgm:prSet loTypeId="urn:microsoft.com/office/officeart/2005/8/layout/vList2" loCatId="list" qsTypeId="urn:microsoft.com/office/officeart/2005/8/quickstyle/3d1" qsCatId="3D" csTypeId="urn:microsoft.com/office/officeart/2005/8/colors/accent3_3" csCatId="accent3"/>
      <dgm:spPr/>
      <dgm:t>
        <a:bodyPr/>
        <a:lstStyle/>
        <a:p>
          <a:endParaRPr lang="de-DE"/>
        </a:p>
      </dgm:t>
    </dgm:pt>
    <dgm:pt modelId="{1132760C-4FB4-4996-A99C-C9594A289402}">
      <dgm:prSet/>
      <dgm:spPr/>
      <dgm:t>
        <a:bodyPr/>
        <a:lstStyle/>
        <a:p>
          <a:r>
            <a:rPr lang="en-US"/>
            <a:t>Peaks</a:t>
          </a:r>
          <a:endParaRPr lang="en-GB"/>
        </a:p>
      </dgm:t>
    </dgm:pt>
    <dgm:pt modelId="{9D469925-37FF-4BE0-A8AF-56D36AF3714C}" type="parTrans" cxnId="{327B0044-C59F-4CEA-8F29-8E8BD6CA2905}">
      <dgm:prSet/>
      <dgm:spPr/>
      <dgm:t>
        <a:bodyPr/>
        <a:lstStyle/>
        <a:p>
          <a:endParaRPr lang="de-DE"/>
        </a:p>
      </dgm:t>
    </dgm:pt>
    <dgm:pt modelId="{A90B7868-2203-43CA-8974-5D7055BE79AC}" type="sibTrans" cxnId="{327B0044-C59F-4CEA-8F29-8E8BD6CA2905}">
      <dgm:prSet/>
      <dgm:spPr/>
      <dgm:t>
        <a:bodyPr/>
        <a:lstStyle/>
        <a:p>
          <a:endParaRPr lang="de-DE"/>
        </a:p>
      </dgm:t>
    </dgm:pt>
    <dgm:pt modelId="{487E98AE-2795-43B8-8E45-0B0E07091597}">
      <dgm:prSet/>
      <dgm:spPr/>
      <dgm:t>
        <a:bodyPr/>
        <a:lstStyle/>
        <a:p>
          <a:r>
            <a:rPr lang="en-US" dirty="0"/>
            <a:t>Degradation of PALF’s cellulose, hemicellulose &amp; lignin</a:t>
          </a:r>
          <a:endParaRPr lang="en-GB" dirty="0"/>
        </a:p>
      </dgm:t>
    </dgm:pt>
    <dgm:pt modelId="{B326B55C-47B3-43E3-B323-C3A21320AF48}" type="parTrans" cxnId="{E314BF14-46ED-43D4-A3F0-2464CB796FD5}">
      <dgm:prSet/>
      <dgm:spPr/>
      <dgm:t>
        <a:bodyPr/>
        <a:lstStyle/>
        <a:p>
          <a:endParaRPr lang="de-DE"/>
        </a:p>
      </dgm:t>
    </dgm:pt>
    <dgm:pt modelId="{7C6E2E0C-2184-4AE0-ABBD-4F6ABB7BB362}" type="sibTrans" cxnId="{E314BF14-46ED-43D4-A3F0-2464CB796FD5}">
      <dgm:prSet/>
      <dgm:spPr/>
      <dgm:t>
        <a:bodyPr/>
        <a:lstStyle/>
        <a:p>
          <a:endParaRPr lang="de-DE"/>
        </a:p>
      </dgm:t>
    </dgm:pt>
    <dgm:pt modelId="{98706F0D-2809-4583-8007-488E93B4DC8F}">
      <dgm:prSet/>
      <dgm:spPr/>
      <dgm:t>
        <a:bodyPr/>
        <a:lstStyle/>
        <a:p>
          <a:r>
            <a:rPr lang="en-US" dirty="0"/>
            <a:t>Depolymerization of PLA matrix</a:t>
          </a:r>
          <a:endParaRPr lang="en-GB" dirty="0"/>
        </a:p>
      </dgm:t>
    </dgm:pt>
    <dgm:pt modelId="{AB260FA2-8E38-4C20-9D71-014D6139274E}" type="parTrans" cxnId="{2E3071A0-7479-45C7-9001-565B988477C0}">
      <dgm:prSet/>
      <dgm:spPr/>
      <dgm:t>
        <a:bodyPr/>
        <a:lstStyle/>
        <a:p>
          <a:endParaRPr lang="de-DE"/>
        </a:p>
      </dgm:t>
    </dgm:pt>
    <dgm:pt modelId="{24631552-5CE8-4644-AC98-C50D80B59697}" type="sibTrans" cxnId="{2E3071A0-7479-45C7-9001-565B988477C0}">
      <dgm:prSet/>
      <dgm:spPr/>
      <dgm:t>
        <a:bodyPr/>
        <a:lstStyle/>
        <a:p>
          <a:endParaRPr lang="de-DE"/>
        </a:p>
      </dgm:t>
    </dgm:pt>
    <dgm:pt modelId="{304D04D5-2EA9-480E-B1AC-D2BA3C757740}" type="pres">
      <dgm:prSet presAssocID="{B5598D28-FDF0-473D-85CC-23B712543454}" presName="linear" presStyleCnt="0">
        <dgm:presLayoutVars>
          <dgm:animLvl val="lvl"/>
          <dgm:resizeHandles val="exact"/>
        </dgm:presLayoutVars>
      </dgm:prSet>
      <dgm:spPr/>
      <dgm:t>
        <a:bodyPr/>
        <a:lstStyle/>
        <a:p>
          <a:endParaRPr lang="en-US"/>
        </a:p>
      </dgm:t>
    </dgm:pt>
    <dgm:pt modelId="{EEB9056A-EF10-4788-99DE-5D79A35AF48D}" type="pres">
      <dgm:prSet presAssocID="{1132760C-4FB4-4996-A99C-C9594A289402}" presName="parentText" presStyleLbl="node1" presStyleIdx="0" presStyleCnt="1">
        <dgm:presLayoutVars>
          <dgm:chMax val="0"/>
          <dgm:bulletEnabled val="1"/>
        </dgm:presLayoutVars>
      </dgm:prSet>
      <dgm:spPr/>
      <dgm:t>
        <a:bodyPr/>
        <a:lstStyle/>
        <a:p>
          <a:endParaRPr lang="en-US"/>
        </a:p>
      </dgm:t>
    </dgm:pt>
    <dgm:pt modelId="{55DE1CA9-FE52-4DAE-9CE6-D3ECE31621DF}" type="pres">
      <dgm:prSet presAssocID="{1132760C-4FB4-4996-A99C-C9594A289402}" presName="childText" presStyleLbl="revTx" presStyleIdx="0" presStyleCnt="1">
        <dgm:presLayoutVars>
          <dgm:bulletEnabled val="1"/>
        </dgm:presLayoutVars>
      </dgm:prSet>
      <dgm:spPr/>
      <dgm:t>
        <a:bodyPr/>
        <a:lstStyle/>
        <a:p>
          <a:endParaRPr lang="en-US"/>
        </a:p>
      </dgm:t>
    </dgm:pt>
  </dgm:ptLst>
  <dgm:cxnLst>
    <dgm:cxn modelId="{327B0044-C59F-4CEA-8F29-8E8BD6CA2905}" srcId="{B5598D28-FDF0-473D-85CC-23B712543454}" destId="{1132760C-4FB4-4996-A99C-C9594A289402}" srcOrd="0" destOrd="0" parTransId="{9D469925-37FF-4BE0-A8AF-56D36AF3714C}" sibTransId="{A90B7868-2203-43CA-8974-5D7055BE79AC}"/>
    <dgm:cxn modelId="{E314BF14-46ED-43D4-A3F0-2464CB796FD5}" srcId="{1132760C-4FB4-4996-A99C-C9594A289402}" destId="{487E98AE-2795-43B8-8E45-0B0E07091597}" srcOrd="0" destOrd="0" parTransId="{B326B55C-47B3-43E3-B323-C3A21320AF48}" sibTransId="{7C6E2E0C-2184-4AE0-ABBD-4F6ABB7BB362}"/>
    <dgm:cxn modelId="{5FF041ED-2D1E-5940-993A-CA2860125313}" type="presOf" srcId="{98706F0D-2809-4583-8007-488E93B4DC8F}" destId="{55DE1CA9-FE52-4DAE-9CE6-D3ECE31621DF}" srcOrd="0" destOrd="1" presId="urn:microsoft.com/office/officeart/2005/8/layout/vList2"/>
    <dgm:cxn modelId="{95E16275-FBB9-2F4F-9AFB-D6AA58152B60}" type="presOf" srcId="{B5598D28-FDF0-473D-85CC-23B712543454}" destId="{304D04D5-2EA9-480E-B1AC-D2BA3C757740}" srcOrd="0" destOrd="0" presId="urn:microsoft.com/office/officeart/2005/8/layout/vList2"/>
    <dgm:cxn modelId="{A1B0A068-A7D3-5B42-B36D-82CB69EF3107}" type="presOf" srcId="{487E98AE-2795-43B8-8E45-0B0E07091597}" destId="{55DE1CA9-FE52-4DAE-9CE6-D3ECE31621DF}" srcOrd="0" destOrd="0" presId="urn:microsoft.com/office/officeart/2005/8/layout/vList2"/>
    <dgm:cxn modelId="{2E3071A0-7479-45C7-9001-565B988477C0}" srcId="{1132760C-4FB4-4996-A99C-C9594A289402}" destId="{98706F0D-2809-4583-8007-488E93B4DC8F}" srcOrd="1" destOrd="0" parTransId="{AB260FA2-8E38-4C20-9D71-014D6139274E}" sibTransId="{24631552-5CE8-4644-AC98-C50D80B59697}"/>
    <dgm:cxn modelId="{EA11F29B-D528-2A4A-AF21-0527353AA772}" type="presOf" srcId="{1132760C-4FB4-4996-A99C-C9594A289402}" destId="{EEB9056A-EF10-4788-99DE-5D79A35AF48D}" srcOrd="0" destOrd="0" presId="urn:microsoft.com/office/officeart/2005/8/layout/vList2"/>
    <dgm:cxn modelId="{0FED4B87-759C-0848-AEF5-3F847B27E79A}" type="presParOf" srcId="{304D04D5-2EA9-480E-B1AC-D2BA3C757740}" destId="{EEB9056A-EF10-4788-99DE-5D79A35AF48D}" srcOrd="0" destOrd="0" presId="urn:microsoft.com/office/officeart/2005/8/layout/vList2"/>
    <dgm:cxn modelId="{BDC4558E-2107-4245-BF7F-DBD6484897EA}" type="presParOf" srcId="{304D04D5-2EA9-480E-B1AC-D2BA3C757740}" destId="{55DE1CA9-FE52-4DAE-9CE6-D3ECE31621D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6F65DE-3E53-7442-9263-26F2D6FFC944}" type="doc">
      <dgm:prSet loTypeId="urn:microsoft.com/office/officeart/2005/8/layout/matrix2" loCatId="" qsTypeId="urn:microsoft.com/office/officeart/2005/8/quickstyle/simple1" qsCatId="simple" csTypeId="urn:microsoft.com/office/officeart/2005/8/colors/accent0_1" csCatId="mainScheme" phldr="1"/>
      <dgm:spPr/>
      <dgm:t>
        <a:bodyPr/>
        <a:lstStyle/>
        <a:p>
          <a:endParaRPr lang="en-US"/>
        </a:p>
      </dgm:t>
    </dgm:pt>
    <dgm:pt modelId="{55F7DF29-C46A-584A-B05C-AFDEBEA9E213}">
      <dgm:prSet phldrT="[Text]"/>
      <dgm:spPr/>
      <dgm:t>
        <a:bodyPr/>
        <a:lstStyle/>
        <a:p>
          <a:r>
            <a:rPr lang="en-US" dirty="0" smtClean="0"/>
            <a:t>Elastic/Young’s Modulus</a:t>
          </a:r>
          <a:endParaRPr lang="en-US" dirty="0"/>
        </a:p>
      </dgm:t>
    </dgm:pt>
    <dgm:pt modelId="{117B229E-16F4-C34F-A775-3C24BB6BDD85}" type="parTrans" cxnId="{8C8735A8-157A-D243-BBEB-D959174A4DAE}">
      <dgm:prSet/>
      <dgm:spPr/>
      <dgm:t>
        <a:bodyPr/>
        <a:lstStyle/>
        <a:p>
          <a:endParaRPr lang="en-US"/>
        </a:p>
      </dgm:t>
    </dgm:pt>
    <dgm:pt modelId="{718BF6EA-0EF2-AB47-A8DF-0C7A7ED06CAE}" type="sibTrans" cxnId="{8C8735A8-157A-D243-BBEB-D959174A4DAE}">
      <dgm:prSet/>
      <dgm:spPr/>
      <dgm:t>
        <a:bodyPr/>
        <a:lstStyle/>
        <a:p>
          <a:endParaRPr lang="en-US"/>
        </a:p>
      </dgm:t>
    </dgm:pt>
    <dgm:pt modelId="{B147A2FB-A9D5-8942-8317-B4F0C1B6FBCA}">
      <dgm:prSet phldrT="[Text]"/>
      <dgm:spPr/>
      <dgm:t>
        <a:bodyPr/>
        <a:lstStyle/>
        <a:p>
          <a:r>
            <a:rPr lang="en-US" dirty="0" smtClean="0"/>
            <a:t>Tensile Strength</a:t>
          </a:r>
          <a:endParaRPr lang="en-US" dirty="0"/>
        </a:p>
      </dgm:t>
    </dgm:pt>
    <dgm:pt modelId="{544FE918-7ED9-2740-AD41-5CA65D24E3D3}" type="parTrans" cxnId="{35A6854B-0DC3-5943-81D8-E87E630D87C3}">
      <dgm:prSet/>
      <dgm:spPr/>
      <dgm:t>
        <a:bodyPr/>
        <a:lstStyle/>
        <a:p>
          <a:endParaRPr lang="en-US"/>
        </a:p>
      </dgm:t>
    </dgm:pt>
    <dgm:pt modelId="{73012386-E491-BC47-8432-17B372FCC679}" type="sibTrans" cxnId="{35A6854B-0DC3-5943-81D8-E87E630D87C3}">
      <dgm:prSet/>
      <dgm:spPr/>
      <dgm:t>
        <a:bodyPr/>
        <a:lstStyle/>
        <a:p>
          <a:endParaRPr lang="en-US"/>
        </a:p>
      </dgm:t>
    </dgm:pt>
    <dgm:pt modelId="{62B53E79-A90B-2049-8534-700D425F21F8}">
      <dgm:prSet phldrT="[Text]"/>
      <dgm:spPr/>
      <dgm:t>
        <a:bodyPr/>
        <a:lstStyle/>
        <a:p>
          <a:r>
            <a:rPr lang="en-US" dirty="0" smtClean="0"/>
            <a:t>Specific Modulus</a:t>
          </a:r>
          <a:endParaRPr lang="en-US" dirty="0"/>
        </a:p>
      </dgm:t>
    </dgm:pt>
    <dgm:pt modelId="{FB05EA24-7545-9F4C-AE69-20254C5E17A6}" type="parTrans" cxnId="{670E5847-8B26-8C4F-9B12-2BC93B98E0AF}">
      <dgm:prSet/>
      <dgm:spPr/>
      <dgm:t>
        <a:bodyPr/>
        <a:lstStyle/>
        <a:p>
          <a:endParaRPr lang="en-US"/>
        </a:p>
      </dgm:t>
    </dgm:pt>
    <dgm:pt modelId="{07F48317-E67D-EF49-8D9B-31EE69570AC5}" type="sibTrans" cxnId="{670E5847-8B26-8C4F-9B12-2BC93B98E0AF}">
      <dgm:prSet/>
      <dgm:spPr/>
      <dgm:t>
        <a:bodyPr/>
        <a:lstStyle/>
        <a:p>
          <a:endParaRPr lang="en-US"/>
        </a:p>
      </dgm:t>
    </dgm:pt>
    <dgm:pt modelId="{BF56901C-8B17-3244-B16C-15B50906B1B7}">
      <dgm:prSet phldrT="[Text]"/>
      <dgm:spPr/>
      <dgm:t>
        <a:bodyPr/>
        <a:lstStyle/>
        <a:p>
          <a:r>
            <a:rPr lang="en-US" dirty="0" smtClean="0"/>
            <a:t>Elongation at break</a:t>
          </a:r>
          <a:endParaRPr lang="en-US" dirty="0"/>
        </a:p>
      </dgm:t>
    </dgm:pt>
    <dgm:pt modelId="{3DAC4B90-A43A-FB44-8451-AEFD3929541D}" type="parTrans" cxnId="{B50C6897-99D1-7A44-B69D-DE77AE5FA33A}">
      <dgm:prSet/>
      <dgm:spPr/>
      <dgm:t>
        <a:bodyPr/>
        <a:lstStyle/>
        <a:p>
          <a:endParaRPr lang="en-US"/>
        </a:p>
      </dgm:t>
    </dgm:pt>
    <dgm:pt modelId="{E1CC639E-EE4B-BA4F-8790-AD06812A19A9}" type="sibTrans" cxnId="{B50C6897-99D1-7A44-B69D-DE77AE5FA33A}">
      <dgm:prSet/>
      <dgm:spPr/>
      <dgm:t>
        <a:bodyPr/>
        <a:lstStyle/>
        <a:p>
          <a:endParaRPr lang="en-US"/>
        </a:p>
      </dgm:t>
    </dgm:pt>
    <dgm:pt modelId="{A57ECA0E-B345-6140-9D0A-FFDB66382D54}" type="pres">
      <dgm:prSet presAssocID="{576F65DE-3E53-7442-9263-26F2D6FFC944}" presName="matrix" presStyleCnt="0">
        <dgm:presLayoutVars>
          <dgm:chMax val="1"/>
          <dgm:dir/>
          <dgm:resizeHandles val="exact"/>
        </dgm:presLayoutVars>
      </dgm:prSet>
      <dgm:spPr/>
      <dgm:t>
        <a:bodyPr/>
        <a:lstStyle/>
        <a:p>
          <a:endParaRPr lang="en-US"/>
        </a:p>
      </dgm:t>
    </dgm:pt>
    <dgm:pt modelId="{B3062A21-B1B4-BF4D-A51E-133C7A9DC30B}" type="pres">
      <dgm:prSet presAssocID="{576F65DE-3E53-7442-9263-26F2D6FFC944}" presName="axisShape" presStyleLbl="bgShp" presStyleIdx="0" presStyleCnt="1"/>
      <dgm:spPr/>
    </dgm:pt>
    <dgm:pt modelId="{2B33ADCF-880D-6A43-BCD0-D463DA49E693}" type="pres">
      <dgm:prSet presAssocID="{576F65DE-3E53-7442-9263-26F2D6FFC944}" presName="rect1" presStyleLbl="node1" presStyleIdx="0" presStyleCnt="4" custLinFactNeighborX="-1824">
        <dgm:presLayoutVars>
          <dgm:chMax val="0"/>
          <dgm:chPref val="0"/>
          <dgm:bulletEnabled val="1"/>
        </dgm:presLayoutVars>
      </dgm:prSet>
      <dgm:spPr/>
      <dgm:t>
        <a:bodyPr/>
        <a:lstStyle/>
        <a:p>
          <a:endParaRPr lang="en-US"/>
        </a:p>
      </dgm:t>
    </dgm:pt>
    <dgm:pt modelId="{8BF6D55C-FE11-3A42-B183-5297BAEA7DC4}" type="pres">
      <dgm:prSet presAssocID="{576F65DE-3E53-7442-9263-26F2D6FFC944}" presName="rect2" presStyleLbl="node1" presStyleIdx="1" presStyleCnt="4">
        <dgm:presLayoutVars>
          <dgm:chMax val="0"/>
          <dgm:chPref val="0"/>
          <dgm:bulletEnabled val="1"/>
        </dgm:presLayoutVars>
      </dgm:prSet>
      <dgm:spPr/>
      <dgm:t>
        <a:bodyPr/>
        <a:lstStyle/>
        <a:p>
          <a:endParaRPr lang="en-US"/>
        </a:p>
      </dgm:t>
    </dgm:pt>
    <dgm:pt modelId="{90BC9A1A-B82B-A34E-9B32-30D0D23E7420}" type="pres">
      <dgm:prSet presAssocID="{576F65DE-3E53-7442-9263-26F2D6FFC944}" presName="rect3" presStyleLbl="node1" presStyleIdx="2" presStyleCnt="4">
        <dgm:presLayoutVars>
          <dgm:chMax val="0"/>
          <dgm:chPref val="0"/>
          <dgm:bulletEnabled val="1"/>
        </dgm:presLayoutVars>
      </dgm:prSet>
      <dgm:spPr/>
      <dgm:t>
        <a:bodyPr/>
        <a:lstStyle/>
        <a:p>
          <a:endParaRPr lang="en-US"/>
        </a:p>
      </dgm:t>
    </dgm:pt>
    <dgm:pt modelId="{69787243-3E1E-B14C-A049-2DA989790F6E}" type="pres">
      <dgm:prSet presAssocID="{576F65DE-3E53-7442-9263-26F2D6FFC944}" presName="rect4" presStyleLbl="node1" presStyleIdx="3" presStyleCnt="4">
        <dgm:presLayoutVars>
          <dgm:chMax val="0"/>
          <dgm:chPref val="0"/>
          <dgm:bulletEnabled val="1"/>
        </dgm:presLayoutVars>
      </dgm:prSet>
      <dgm:spPr/>
      <dgm:t>
        <a:bodyPr/>
        <a:lstStyle/>
        <a:p>
          <a:endParaRPr lang="en-US"/>
        </a:p>
      </dgm:t>
    </dgm:pt>
  </dgm:ptLst>
  <dgm:cxnLst>
    <dgm:cxn modelId="{B50C6897-99D1-7A44-B69D-DE77AE5FA33A}" srcId="{576F65DE-3E53-7442-9263-26F2D6FFC944}" destId="{BF56901C-8B17-3244-B16C-15B50906B1B7}" srcOrd="3" destOrd="0" parTransId="{3DAC4B90-A43A-FB44-8451-AEFD3929541D}" sibTransId="{E1CC639E-EE4B-BA4F-8790-AD06812A19A9}"/>
    <dgm:cxn modelId="{35A6854B-0DC3-5943-81D8-E87E630D87C3}" srcId="{576F65DE-3E53-7442-9263-26F2D6FFC944}" destId="{B147A2FB-A9D5-8942-8317-B4F0C1B6FBCA}" srcOrd="1" destOrd="0" parTransId="{544FE918-7ED9-2740-AD41-5CA65D24E3D3}" sibTransId="{73012386-E491-BC47-8432-17B372FCC679}"/>
    <dgm:cxn modelId="{43D996F3-B573-A743-AC99-B2F085E222C1}" type="presOf" srcId="{576F65DE-3E53-7442-9263-26F2D6FFC944}" destId="{A57ECA0E-B345-6140-9D0A-FFDB66382D54}" srcOrd="0" destOrd="0" presId="urn:microsoft.com/office/officeart/2005/8/layout/matrix2"/>
    <dgm:cxn modelId="{30C6F260-65EA-9C44-AFD6-6F42120A169E}" type="presOf" srcId="{BF56901C-8B17-3244-B16C-15B50906B1B7}" destId="{69787243-3E1E-B14C-A049-2DA989790F6E}" srcOrd="0" destOrd="0" presId="urn:microsoft.com/office/officeart/2005/8/layout/matrix2"/>
    <dgm:cxn modelId="{311C2347-A619-E045-8D75-7DAAFF67EE70}" type="presOf" srcId="{B147A2FB-A9D5-8942-8317-B4F0C1B6FBCA}" destId="{8BF6D55C-FE11-3A42-B183-5297BAEA7DC4}" srcOrd="0" destOrd="0" presId="urn:microsoft.com/office/officeart/2005/8/layout/matrix2"/>
    <dgm:cxn modelId="{670E5847-8B26-8C4F-9B12-2BC93B98E0AF}" srcId="{576F65DE-3E53-7442-9263-26F2D6FFC944}" destId="{62B53E79-A90B-2049-8534-700D425F21F8}" srcOrd="2" destOrd="0" parTransId="{FB05EA24-7545-9F4C-AE69-20254C5E17A6}" sibTransId="{07F48317-E67D-EF49-8D9B-31EE69570AC5}"/>
    <dgm:cxn modelId="{1A05848B-02DA-5344-8B5D-B3C96517100F}" type="presOf" srcId="{62B53E79-A90B-2049-8534-700D425F21F8}" destId="{90BC9A1A-B82B-A34E-9B32-30D0D23E7420}" srcOrd="0" destOrd="0" presId="urn:microsoft.com/office/officeart/2005/8/layout/matrix2"/>
    <dgm:cxn modelId="{4E6CF7D0-FEBB-3140-86F6-A466F1E124BC}" type="presOf" srcId="{55F7DF29-C46A-584A-B05C-AFDEBEA9E213}" destId="{2B33ADCF-880D-6A43-BCD0-D463DA49E693}" srcOrd="0" destOrd="0" presId="urn:microsoft.com/office/officeart/2005/8/layout/matrix2"/>
    <dgm:cxn modelId="{8C8735A8-157A-D243-BBEB-D959174A4DAE}" srcId="{576F65DE-3E53-7442-9263-26F2D6FFC944}" destId="{55F7DF29-C46A-584A-B05C-AFDEBEA9E213}" srcOrd="0" destOrd="0" parTransId="{117B229E-16F4-C34F-A775-3C24BB6BDD85}" sibTransId="{718BF6EA-0EF2-AB47-A8DF-0C7A7ED06CAE}"/>
    <dgm:cxn modelId="{A4298A6F-B3EE-674E-B8E4-26C5D11DA0C5}" type="presParOf" srcId="{A57ECA0E-B345-6140-9D0A-FFDB66382D54}" destId="{B3062A21-B1B4-BF4D-A51E-133C7A9DC30B}" srcOrd="0" destOrd="0" presId="urn:microsoft.com/office/officeart/2005/8/layout/matrix2"/>
    <dgm:cxn modelId="{4493B7DC-D410-9644-81F3-1E093DDAF826}" type="presParOf" srcId="{A57ECA0E-B345-6140-9D0A-FFDB66382D54}" destId="{2B33ADCF-880D-6A43-BCD0-D463DA49E693}" srcOrd="1" destOrd="0" presId="urn:microsoft.com/office/officeart/2005/8/layout/matrix2"/>
    <dgm:cxn modelId="{9E11EC30-F5EE-CC45-A30C-7D7CBBCBE402}" type="presParOf" srcId="{A57ECA0E-B345-6140-9D0A-FFDB66382D54}" destId="{8BF6D55C-FE11-3A42-B183-5297BAEA7DC4}" srcOrd="2" destOrd="0" presId="urn:microsoft.com/office/officeart/2005/8/layout/matrix2"/>
    <dgm:cxn modelId="{823F8407-67A7-E241-85D5-4880AFB4721C}" type="presParOf" srcId="{A57ECA0E-B345-6140-9D0A-FFDB66382D54}" destId="{90BC9A1A-B82B-A34E-9B32-30D0D23E7420}" srcOrd="3" destOrd="0" presId="urn:microsoft.com/office/officeart/2005/8/layout/matrix2"/>
    <dgm:cxn modelId="{BBE11356-B787-EB42-8E47-D85E10F8D938}" type="presParOf" srcId="{A57ECA0E-B345-6140-9D0A-FFDB66382D54}" destId="{69787243-3E1E-B14C-A049-2DA989790F6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7FCAC65-3E83-4C2D-AA56-D07AC199E1BC}" type="doc">
      <dgm:prSet loTypeId="urn:microsoft.com/office/officeart/2005/8/layout/hProcess9" loCatId="process" qsTypeId="urn:microsoft.com/office/officeart/2005/8/quickstyle/3d1" qsCatId="3D" csTypeId="urn:microsoft.com/office/officeart/2005/8/colors/accent0_1" csCatId="mainScheme"/>
      <dgm:spPr/>
      <dgm:t>
        <a:bodyPr/>
        <a:lstStyle/>
        <a:p>
          <a:endParaRPr lang="de-DE"/>
        </a:p>
      </dgm:t>
    </dgm:pt>
    <dgm:pt modelId="{D0DEB6B3-993A-4892-A8C5-67FC4F0EEEA4}">
      <dgm:prSet/>
      <dgm:spPr/>
      <dgm:t>
        <a:bodyPr/>
        <a:lstStyle/>
        <a:p>
          <a:r>
            <a:rPr lang="en-US" dirty="0"/>
            <a:t>Not much variation among the composites of different PALF content</a:t>
          </a:r>
          <a:endParaRPr lang="en-GB" dirty="0"/>
        </a:p>
      </dgm:t>
    </dgm:pt>
    <dgm:pt modelId="{E1516D6C-A129-4178-A1DC-2A1AE5F89CAC}" type="parTrans" cxnId="{F3345872-BF87-4B50-BA59-7B67832B795C}">
      <dgm:prSet/>
      <dgm:spPr/>
      <dgm:t>
        <a:bodyPr/>
        <a:lstStyle/>
        <a:p>
          <a:endParaRPr lang="de-DE"/>
        </a:p>
      </dgm:t>
    </dgm:pt>
    <dgm:pt modelId="{491ED3B2-A1BE-4814-AD77-E7849AC368D8}" type="sibTrans" cxnId="{F3345872-BF87-4B50-BA59-7B67832B795C}">
      <dgm:prSet/>
      <dgm:spPr/>
      <dgm:t>
        <a:bodyPr/>
        <a:lstStyle/>
        <a:p>
          <a:endParaRPr lang="de-DE"/>
        </a:p>
      </dgm:t>
    </dgm:pt>
    <dgm:pt modelId="{43C82836-6DAB-4ECE-B7B3-A94FE77A29AC}" type="pres">
      <dgm:prSet presAssocID="{37FCAC65-3E83-4C2D-AA56-D07AC199E1BC}" presName="CompostProcess" presStyleCnt="0">
        <dgm:presLayoutVars>
          <dgm:dir/>
          <dgm:resizeHandles val="exact"/>
        </dgm:presLayoutVars>
      </dgm:prSet>
      <dgm:spPr/>
      <dgm:t>
        <a:bodyPr/>
        <a:lstStyle/>
        <a:p>
          <a:endParaRPr lang="en-US"/>
        </a:p>
      </dgm:t>
    </dgm:pt>
    <dgm:pt modelId="{49C4EBA0-017C-4938-8DAA-C9DF1F52429B}" type="pres">
      <dgm:prSet presAssocID="{37FCAC65-3E83-4C2D-AA56-D07AC199E1BC}" presName="arrow" presStyleLbl="bgShp" presStyleIdx="0" presStyleCnt="1"/>
      <dgm:spPr/>
    </dgm:pt>
    <dgm:pt modelId="{53959B0D-13F2-4451-B6CD-79F98B237911}" type="pres">
      <dgm:prSet presAssocID="{37FCAC65-3E83-4C2D-AA56-D07AC199E1BC}" presName="linearProcess" presStyleCnt="0"/>
      <dgm:spPr/>
    </dgm:pt>
    <dgm:pt modelId="{D9616375-922F-4EE2-B654-70C99AB704DB}" type="pres">
      <dgm:prSet presAssocID="{D0DEB6B3-993A-4892-A8C5-67FC4F0EEEA4}" presName="textNode" presStyleLbl="node1" presStyleIdx="0" presStyleCnt="1">
        <dgm:presLayoutVars>
          <dgm:bulletEnabled val="1"/>
        </dgm:presLayoutVars>
      </dgm:prSet>
      <dgm:spPr/>
      <dgm:t>
        <a:bodyPr/>
        <a:lstStyle/>
        <a:p>
          <a:endParaRPr lang="en-US"/>
        </a:p>
      </dgm:t>
    </dgm:pt>
  </dgm:ptLst>
  <dgm:cxnLst>
    <dgm:cxn modelId="{F3345872-BF87-4B50-BA59-7B67832B795C}" srcId="{37FCAC65-3E83-4C2D-AA56-D07AC199E1BC}" destId="{D0DEB6B3-993A-4892-A8C5-67FC4F0EEEA4}" srcOrd="0" destOrd="0" parTransId="{E1516D6C-A129-4178-A1DC-2A1AE5F89CAC}" sibTransId="{491ED3B2-A1BE-4814-AD77-E7849AC368D8}"/>
    <dgm:cxn modelId="{F6F05A46-2502-A648-80B0-DF5353001C05}" type="presOf" srcId="{D0DEB6B3-993A-4892-A8C5-67FC4F0EEEA4}" destId="{D9616375-922F-4EE2-B654-70C99AB704DB}" srcOrd="0" destOrd="0" presId="urn:microsoft.com/office/officeart/2005/8/layout/hProcess9"/>
    <dgm:cxn modelId="{6824CE64-2A12-6F45-A7A9-B03E2B954A33}" type="presOf" srcId="{37FCAC65-3E83-4C2D-AA56-D07AC199E1BC}" destId="{43C82836-6DAB-4ECE-B7B3-A94FE77A29AC}" srcOrd="0" destOrd="0" presId="urn:microsoft.com/office/officeart/2005/8/layout/hProcess9"/>
    <dgm:cxn modelId="{C7FB4C32-9A74-074E-93EB-BF958688A824}" type="presParOf" srcId="{43C82836-6DAB-4ECE-B7B3-A94FE77A29AC}" destId="{49C4EBA0-017C-4938-8DAA-C9DF1F52429B}" srcOrd="0" destOrd="0" presId="urn:microsoft.com/office/officeart/2005/8/layout/hProcess9"/>
    <dgm:cxn modelId="{6B872B4B-4EFD-EA49-AC34-50D91A810D8E}" type="presParOf" srcId="{43C82836-6DAB-4ECE-B7B3-A94FE77A29AC}" destId="{53959B0D-13F2-4451-B6CD-79F98B237911}" srcOrd="1" destOrd="0" presId="urn:microsoft.com/office/officeart/2005/8/layout/hProcess9"/>
    <dgm:cxn modelId="{81E0E1CE-D3ED-1A42-B5F1-C008D02550F7}" type="presParOf" srcId="{53959B0D-13F2-4451-B6CD-79F98B237911}" destId="{D9616375-922F-4EE2-B654-70C99AB704DB}" srcOrd="0"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33A306-6E18-4AD9-A441-7CF1B29EBB00}" type="doc">
      <dgm:prSet loTypeId="urn:microsoft.com/office/officeart/2005/8/layout/hProcess9" loCatId="process" qsTypeId="urn:microsoft.com/office/officeart/2005/8/quickstyle/3d1" qsCatId="3D" csTypeId="urn:microsoft.com/office/officeart/2005/8/colors/accent0_1" csCatId="mainScheme"/>
      <dgm:spPr/>
      <dgm:t>
        <a:bodyPr/>
        <a:lstStyle/>
        <a:p>
          <a:endParaRPr lang="de-DE"/>
        </a:p>
      </dgm:t>
    </dgm:pt>
    <dgm:pt modelId="{49DDF074-B9D2-44A2-86B5-082EFA8D25C5}">
      <dgm:prSet/>
      <dgm:spPr/>
      <dgm:t>
        <a:bodyPr/>
        <a:lstStyle/>
        <a:p>
          <a:r>
            <a:rPr lang="en-US"/>
            <a:t>variation among the composites of different PALF content</a:t>
          </a:r>
          <a:endParaRPr lang="en-GB"/>
        </a:p>
      </dgm:t>
    </dgm:pt>
    <dgm:pt modelId="{0F17D1C5-04D8-43C0-AC1A-DD132751D5E6}" type="parTrans" cxnId="{94F39BE7-C8DD-4773-8683-7ABDE63514AF}">
      <dgm:prSet/>
      <dgm:spPr/>
      <dgm:t>
        <a:bodyPr/>
        <a:lstStyle/>
        <a:p>
          <a:endParaRPr lang="de-DE"/>
        </a:p>
      </dgm:t>
    </dgm:pt>
    <dgm:pt modelId="{664193DD-6C57-4B65-80A4-0F52D8B1EB21}" type="sibTrans" cxnId="{94F39BE7-C8DD-4773-8683-7ABDE63514AF}">
      <dgm:prSet/>
      <dgm:spPr/>
      <dgm:t>
        <a:bodyPr/>
        <a:lstStyle/>
        <a:p>
          <a:endParaRPr lang="de-DE"/>
        </a:p>
      </dgm:t>
    </dgm:pt>
    <dgm:pt modelId="{7D474092-66C7-492C-AA02-1745D492387D}" type="pres">
      <dgm:prSet presAssocID="{1433A306-6E18-4AD9-A441-7CF1B29EBB00}" presName="CompostProcess" presStyleCnt="0">
        <dgm:presLayoutVars>
          <dgm:dir/>
          <dgm:resizeHandles val="exact"/>
        </dgm:presLayoutVars>
      </dgm:prSet>
      <dgm:spPr/>
      <dgm:t>
        <a:bodyPr/>
        <a:lstStyle/>
        <a:p>
          <a:endParaRPr lang="en-US"/>
        </a:p>
      </dgm:t>
    </dgm:pt>
    <dgm:pt modelId="{5E02877B-20EC-488E-8374-37B5242FC673}" type="pres">
      <dgm:prSet presAssocID="{1433A306-6E18-4AD9-A441-7CF1B29EBB00}" presName="arrow" presStyleLbl="bgShp" presStyleIdx="0" presStyleCnt="1"/>
      <dgm:spPr/>
    </dgm:pt>
    <dgm:pt modelId="{31AA845E-48A4-498F-B62F-094D7416ABF7}" type="pres">
      <dgm:prSet presAssocID="{1433A306-6E18-4AD9-A441-7CF1B29EBB00}" presName="linearProcess" presStyleCnt="0"/>
      <dgm:spPr/>
    </dgm:pt>
    <dgm:pt modelId="{81622CE0-217C-4FCF-9BF7-40AE9B93E82D}" type="pres">
      <dgm:prSet presAssocID="{49DDF074-B9D2-44A2-86B5-082EFA8D25C5}" presName="textNode" presStyleLbl="node1" presStyleIdx="0" presStyleCnt="1">
        <dgm:presLayoutVars>
          <dgm:bulletEnabled val="1"/>
        </dgm:presLayoutVars>
      </dgm:prSet>
      <dgm:spPr/>
      <dgm:t>
        <a:bodyPr/>
        <a:lstStyle/>
        <a:p>
          <a:endParaRPr lang="en-US"/>
        </a:p>
      </dgm:t>
    </dgm:pt>
  </dgm:ptLst>
  <dgm:cxnLst>
    <dgm:cxn modelId="{94F39BE7-C8DD-4773-8683-7ABDE63514AF}" srcId="{1433A306-6E18-4AD9-A441-7CF1B29EBB00}" destId="{49DDF074-B9D2-44A2-86B5-082EFA8D25C5}" srcOrd="0" destOrd="0" parTransId="{0F17D1C5-04D8-43C0-AC1A-DD132751D5E6}" sibTransId="{664193DD-6C57-4B65-80A4-0F52D8B1EB21}"/>
    <dgm:cxn modelId="{1CB9D917-45CA-DD4E-952D-AF1569C5B79C}" type="presOf" srcId="{49DDF074-B9D2-44A2-86B5-082EFA8D25C5}" destId="{81622CE0-217C-4FCF-9BF7-40AE9B93E82D}" srcOrd="0" destOrd="0" presId="urn:microsoft.com/office/officeart/2005/8/layout/hProcess9"/>
    <dgm:cxn modelId="{BE9621E5-DC07-154B-A367-8400B014765B}" type="presOf" srcId="{1433A306-6E18-4AD9-A441-7CF1B29EBB00}" destId="{7D474092-66C7-492C-AA02-1745D492387D}" srcOrd="0" destOrd="0" presId="urn:microsoft.com/office/officeart/2005/8/layout/hProcess9"/>
    <dgm:cxn modelId="{56BDCB9E-715D-1142-9D03-EB2A84278B7C}" type="presParOf" srcId="{7D474092-66C7-492C-AA02-1745D492387D}" destId="{5E02877B-20EC-488E-8374-37B5242FC673}" srcOrd="0" destOrd="0" presId="urn:microsoft.com/office/officeart/2005/8/layout/hProcess9"/>
    <dgm:cxn modelId="{436EAD9F-73EB-1F46-8927-4CC621085481}" type="presParOf" srcId="{7D474092-66C7-492C-AA02-1745D492387D}" destId="{31AA845E-48A4-498F-B62F-094D7416ABF7}" srcOrd="1" destOrd="0" presId="urn:microsoft.com/office/officeart/2005/8/layout/hProcess9"/>
    <dgm:cxn modelId="{EABD2CA3-23CC-8841-A3EC-8209570E490D}" type="presParOf" srcId="{31AA845E-48A4-498F-B62F-094D7416ABF7}" destId="{81622CE0-217C-4FCF-9BF7-40AE9B93E82D}" srcOrd="0"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8B9AC95-4A83-4121-A7CD-361EE5C978FA}" type="doc">
      <dgm:prSet loTypeId="urn:microsoft.com/office/officeart/2005/8/layout/chevron2" loCatId="process" qsTypeId="urn:microsoft.com/office/officeart/2005/8/quickstyle/3d1" qsCatId="3D" csTypeId="urn:microsoft.com/office/officeart/2005/8/colors/accent3_1" csCatId="accent3" phldr="1"/>
      <dgm:spPr/>
      <dgm:t>
        <a:bodyPr/>
        <a:lstStyle/>
        <a:p>
          <a:endParaRPr lang="de-DE"/>
        </a:p>
      </dgm:t>
    </dgm:pt>
    <dgm:pt modelId="{62F4E3E9-2313-453D-A9CA-BC6434D3CDBF}">
      <dgm:prSet/>
      <dgm:spPr/>
      <dgm:t>
        <a:bodyPr/>
        <a:lstStyle/>
        <a:p>
          <a:r>
            <a:rPr lang="en-US" dirty="0"/>
            <a:t>Choosing PLA-40F over 50F:</a:t>
          </a:r>
          <a:endParaRPr lang="en-GB" dirty="0"/>
        </a:p>
      </dgm:t>
    </dgm:pt>
    <dgm:pt modelId="{2296C0C8-7357-45CC-801F-042D91EE8DF5}" type="parTrans" cxnId="{C1316367-3E4A-4CAF-95FB-0B9DE4178893}">
      <dgm:prSet/>
      <dgm:spPr/>
      <dgm:t>
        <a:bodyPr/>
        <a:lstStyle/>
        <a:p>
          <a:endParaRPr lang="de-DE"/>
        </a:p>
      </dgm:t>
    </dgm:pt>
    <dgm:pt modelId="{D3A01788-18E5-462D-8171-BDE634D69FF3}" type="sibTrans" cxnId="{C1316367-3E4A-4CAF-95FB-0B9DE4178893}">
      <dgm:prSet/>
      <dgm:spPr/>
      <dgm:t>
        <a:bodyPr/>
        <a:lstStyle/>
        <a:p>
          <a:endParaRPr lang="de-DE"/>
        </a:p>
      </dgm:t>
    </dgm:pt>
    <dgm:pt modelId="{FAD702D7-C424-4229-86A2-5EEFB7830157}">
      <dgm:prSet/>
      <dgm:spPr/>
      <dgm:t>
        <a:bodyPr/>
        <a:lstStyle/>
        <a:p>
          <a:r>
            <a:rPr lang="en-US" dirty="0"/>
            <a:t>difficult to process</a:t>
          </a:r>
          <a:endParaRPr lang="en-GB" dirty="0"/>
        </a:p>
      </dgm:t>
    </dgm:pt>
    <dgm:pt modelId="{D54C6B3F-F523-436F-B5FE-B3F60A792C7D}" type="parTrans" cxnId="{570051E1-887A-45A2-90B1-299DD0EAD643}">
      <dgm:prSet/>
      <dgm:spPr/>
      <dgm:t>
        <a:bodyPr/>
        <a:lstStyle/>
        <a:p>
          <a:endParaRPr lang="de-DE"/>
        </a:p>
      </dgm:t>
    </dgm:pt>
    <dgm:pt modelId="{34040D0C-0B05-4288-A07F-9886FE00C9BC}" type="sibTrans" cxnId="{570051E1-887A-45A2-90B1-299DD0EAD643}">
      <dgm:prSet/>
      <dgm:spPr/>
      <dgm:t>
        <a:bodyPr/>
        <a:lstStyle/>
        <a:p>
          <a:endParaRPr lang="de-DE"/>
        </a:p>
      </dgm:t>
    </dgm:pt>
    <dgm:pt modelId="{31878159-A3C9-4995-BB5F-DDE5C919F4CD}">
      <dgm:prSet/>
      <dgm:spPr/>
      <dgm:t>
        <a:bodyPr/>
        <a:lstStyle/>
        <a:p>
          <a:pPr>
            <a:buNone/>
          </a:pPr>
          <a:r>
            <a:rPr lang="en-US" dirty="0"/>
            <a:t>	elongation at break decreased due to undesired aggregation of fibers </a:t>
          </a:r>
          <a:endParaRPr lang="de-DE" dirty="0"/>
        </a:p>
      </dgm:t>
    </dgm:pt>
    <dgm:pt modelId="{440E6180-32A1-4D4D-BE39-3A60E83658A1}" type="parTrans" cxnId="{FE9D8E1B-E373-4634-9CFC-4EEEF70BB456}">
      <dgm:prSet/>
      <dgm:spPr/>
      <dgm:t>
        <a:bodyPr/>
        <a:lstStyle/>
        <a:p>
          <a:endParaRPr lang="de-DE"/>
        </a:p>
      </dgm:t>
    </dgm:pt>
    <dgm:pt modelId="{3EE02BF8-A9B2-4FA6-AD45-CC1EC07142A6}" type="sibTrans" cxnId="{FE9D8E1B-E373-4634-9CFC-4EEEF70BB456}">
      <dgm:prSet/>
      <dgm:spPr/>
      <dgm:t>
        <a:bodyPr/>
        <a:lstStyle/>
        <a:p>
          <a:endParaRPr lang="de-DE"/>
        </a:p>
      </dgm:t>
    </dgm:pt>
    <dgm:pt modelId="{F3354BBE-0422-49D9-B969-618C0A49DB02}">
      <dgm:prSet/>
      <dgm:spPr/>
      <dgm:t>
        <a:bodyPr/>
        <a:lstStyle/>
        <a:p>
          <a:pPr>
            <a:buNone/>
          </a:pPr>
          <a:r>
            <a:rPr lang="en-US" dirty="0"/>
            <a:t>	longer milling time and high energy consumption</a:t>
          </a:r>
          <a:endParaRPr lang="de-DE" dirty="0"/>
        </a:p>
      </dgm:t>
    </dgm:pt>
    <dgm:pt modelId="{187A99E0-4FD8-498D-9AA6-C9A74764718B}" type="parTrans" cxnId="{3553EC65-6B5A-4A69-A347-B5B79D5DDC72}">
      <dgm:prSet/>
      <dgm:spPr/>
      <dgm:t>
        <a:bodyPr/>
        <a:lstStyle/>
        <a:p>
          <a:endParaRPr lang="de-DE"/>
        </a:p>
      </dgm:t>
    </dgm:pt>
    <dgm:pt modelId="{DC37CCDD-53FC-48FE-8550-4F70854BC9DB}" type="sibTrans" cxnId="{3553EC65-6B5A-4A69-A347-B5B79D5DDC72}">
      <dgm:prSet/>
      <dgm:spPr/>
      <dgm:t>
        <a:bodyPr/>
        <a:lstStyle/>
        <a:p>
          <a:endParaRPr lang="de-DE"/>
        </a:p>
      </dgm:t>
    </dgm:pt>
    <dgm:pt modelId="{59CA567A-4D9D-4AD4-9734-45A9E37D6E81}" type="pres">
      <dgm:prSet presAssocID="{78B9AC95-4A83-4121-A7CD-361EE5C978FA}" presName="linearFlow" presStyleCnt="0">
        <dgm:presLayoutVars>
          <dgm:dir/>
          <dgm:animLvl val="lvl"/>
          <dgm:resizeHandles val="exact"/>
        </dgm:presLayoutVars>
      </dgm:prSet>
      <dgm:spPr/>
      <dgm:t>
        <a:bodyPr/>
        <a:lstStyle/>
        <a:p>
          <a:endParaRPr lang="en-US"/>
        </a:p>
      </dgm:t>
    </dgm:pt>
    <dgm:pt modelId="{81388942-91F1-4AD2-98E1-A65E9C4E1FE5}" type="pres">
      <dgm:prSet presAssocID="{62F4E3E9-2313-453D-A9CA-BC6434D3CDBF}" presName="composite" presStyleCnt="0"/>
      <dgm:spPr/>
    </dgm:pt>
    <dgm:pt modelId="{A67E5D71-4A03-47BE-9382-3F1CE575D600}" type="pres">
      <dgm:prSet presAssocID="{62F4E3E9-2313-453D-A9CA-BC6434D3CDBF}" presName="parentText" presStyleLbl="alignNode1" presStyleIdx="0" presStyleCnt="2">
        <dgm:presLayoutVars>
          <dgm:chMax val="1"/>
          <dgm:bulletEnabled val="1"/>
        </dgm:presLayoutVars>
      </dgm:prSet>
      <dgm:spPr/>
      <dgm:t>
        <a:bodyPr/>
        <a:lstStyle/>
        <a:p>
          <a:endParaRPr lang="en-US"/>
        </a:p>
      </dgm:t>
    </dgm:pt>
    <dgm:pt modelId="{23911772-8CE3-4B05-891A-6A58E4C85E31}" type="pres">
      <dgm:prSet presAssocID="{62F4E3E9-2313-453D-A9CA-BC6434D3CDBF}" presName="descendantText" presStyleLbl="alignAcc1" presStyleIdx="0" presStyleCnt="2">
        <dgm:presLayoutVars>
          <dgm:bulletEnabled val="1"/>
        </dgm:presLayoutVars>
      </dgm:prSet>
      <dgm:spPr/>
      <dgm:t>
        <a:bodyPr/>
        <a:lstStyle/>
        <a:p>
          <a:endParaRPr lang="en-US"/>
        </a:p>
      </dgm:t>
    </dgm:pt>
    <dgm:pt modelId="{8F56E742-D334-4DF9-9308-26AAD3FD39C3}" type="pres">
      <dgm:prSet presAssocID="{D3A01788-18E5-462D-8171-BDE634D69FF3}" presName="sp" presStyleCnt="0"/>
      <dgm:spPr/>
    </dgm:pt>
    <dgm:pt modelId="{B52BEDEE-B30C-4241-AE6B-FF79131987BB}" type="pres">
      <dgm:prSet presAssocID="{FAD702D7-C424-4229-86A2-5EEFB7830157}" presName="composite" presStyleCnt="0"/>
      <dgm:spPr/>
    </dgm:pt>
    <dgm:pt modelId="{C3AB32BD-3118-47CA-AA0B-4EF06CD4EC45}" type="pres">
      <dgm:prSet presAssocID="{FAD702D7-C424-4229-86A2-5EEFB7830157}" presName="parentText" presStyleLbl="alignNode1" presStyleIdx="1" presStyleCnt="2">
        <dgm:presLayoutVars>
          <dgm:chMax val="1"/>
          <dgm:bulletEnabled val="1"/>
        </dgm:presLayoutVars>
      </dgm:prSet>
      <dgm:spPr/>
      <dgm:t>
        <a:bodyPr/>
        <a:lstStyle/>
        <a:p>
          <a:endParaRPr lang="en-US"/>
        </a:p>
      </dgm:t>
    </dgm:pt>
    <dgm:pt modelId="{8F9999A3-0C42-4823-AAE1-7B064536C077}" type="pres">
      <dgm:prSet presAssocID="{FAD702D7-C424-4229-86A2-5EEFB7830157}" presName="descendantText" presStyleLbl="alignAcc1" presStyleIdx="1" presStyleCnt="2">
        <dgm:presLayoutVars>
          <dgm:bulletEnabled val="1"/>
        </dgm:presLayoutVars>
      </dgm:prSet>
      <dgm:spPr/>
      <dgm:t>
        <a:bodyPr/>
        <a:lstStyle/>
        <a:p>
          <a:endParaRPr lang="en-US"/>
        </a:p>
      </dgm:t>
    </dgm:pt>
  </dgm:ptLst>
  <dgm:cxnLst>
    <dgm:cxn modelId="{5DF6D723-5ABF-D546-A86F-CAA7C67FDEB6}" type="presOf" srcId="{31878159-A3C9-4995-BB5F-DDE5C919F4CD}" destId="{23911772-8CE3-4B05-891A-6A58E4C85E31}" srcOrd="0" destOrd="0" presId="urn:microsoft.com/office/officeart/2005/8/layout/chevron2"/>
    <dgm:cxn modelId="{2943BBA1-1B9F-BD4D-BC36-61ADA065D459}" type="presOf" srcId="{FAD702D7-C424-4229-86A2-5EEFB7830157}" destId="{C3AB32BD-3118-47CA-AA0B-4EF06CD4EC45}" srcOrd="0" destOrd="0" presId="urn:microsoft.com/office/officeart/2005/8/layout/chevron2"/>
    <dgm:cxn modelId="{FA0D28FE-11FD-CF49-8AD5-961E8FB08940}" type="presOf" srcId="{F3354BBE-0422-49D9-B969-618C0A49DB02}" destId="{8F9999A3-0C42-4823-AAE1-7B064536C077}" srcOrd="0" destOrd="0" presId="urn:microsoft.com/office/officeart/2005/8/layout/chevron2"/>
    <dgm:cxn modelId="{9AAB2CFC-D3D4-D54B-8F24-E691C8772F84}" type="presOf" srcId="{62F4E3E9-2313-453D-A9CA-BC6434D3CDBF}" destId="{A67E5D71-4A03-47BE-9382-3F1CE575D600}" srcOrd="0" destOrd="0" presId="urn:microsoft.com/office/officeart/2005/8/layout/chevron2"/>
    <dgm:cxn modelId="{570051E1-887A-45A2-90B1-299DD0EAD643}" srcId="{78B9AC95-4A83-4121-A7CD-361EE5C978FA}" destId="{FAD702D7-C424-4229-86A2-5EEFB7830157}" srcOrd="1" destOrd="0" parTransId="{D54C6B3F-F523-436F-B5FE-B3F60A792C7D}" sibTransId="{34040D0C-0B05-4288-A07F-9886FE00C9BC}"/>
    <dgm:cxn modelId="{C1316367-3E4A-4CAF-95FB-0B9DE4178893}" srcId="{78B9AC95-4A83-4121-A7CD-361EE5C978FA}" destId="{62F4E3E9-2313-453D-A9CA-BC6434D3CDBF}" srcOrd="0" destOrd="0" parTransId="{2296C0C8-7357-45CC-801F-042D91EE8DF5}" sibTransId="{D3A01788-18E5-462D-8171-BDE634D69FF3}"/>
    <dgm:cxn modelId="{3553EC65-6B5A-4A69-A347-B5B79D5DDC72}" srcId="{FAD702D7-C424-4229-86A2-5EEFB7830157}" destId="{F3354BBE-0422-49D9-B969-618C0A49DB02}" srcOrd="0" destOrd="0" parTransId="{187A99E0-4FD8-498D-9AA6-C9A74764718B}" sibTransId="{DC37CCDD-53FC-48FE-8550-4F70854BC9DB}"/>
    <dgm:cxn modelId="{FE9D8E1B-E373-4634-9CFC-4EEEF70BB456}" srcId="{62F4E3E9-2313-453D-A9CA-BC6434D3CDBF}" destId="{31878159-A3C9-4995-BB5F-DDE5C919F4CD}" srcOrd="0" destOrd="0" parTransId="{440E6180-32A1-4D4D-BE39-3A60E83658A1}" sibTransId="{3EE02BF8-A9B2-4FA6-AD45-CC1EC07142A6}"/>
    <dgm:cxn modelId="{44A09949-7CEE-454C-836C-105B454B6228}" type="presOf" srcId="{78B9AC95-4A83-4121-A7CD-361EE5C978FA}" destId="{59CA567A-4D9D-4AD4-9734-45A9E37D6E81}" srcOrd="0" destOrd="0" presId="urn:microsoft.com/office/officeart/2005/8/layout/chevron2"/>
    <dgm:cxn modelId="{90ABD6F8-4E2C-0742-923A-D436383DC61C}" type="presParOf" srcId="{59CA567A-4D9D-4AD4-9734-45A9E37D6E81}" destId="{81388942-91F1-4AD2-98E1-A65E9C4E1FE5}" srcOrd="0" destOrd="0" presId="urn:microsoft.com/office/officeart/2005/8/layout/chevron2"/>
    <dgm:cxn modelId="{B52E2BC3-604A-744E-9719-F258FFC5B9CD}" type="presParOf" srcId="{81388942-91F1-4AD2-98E1-A65E9C4E1FE5}" destId="{A67E5D71-4A03-47BE-9382-3F1CE575D600}" srcOrd="0" destOrd="0" presId="urn:microsoft.com/office/officeart/2005/8/layout/chevron2"/>
    <dgm:cxn modelId="{6420CE68-0C42-DC4D-9D0D-890989A84C5B}" type="presParOf" srcId="{81388942-91F1-4AD2-98E1-A65E9C4E1FE5}" destId="{23911772-8CE3-4B05-891A-6A58E4C85E31}" srcOrd="1" destOrd="0" presId="urn:microsoft.com/office/officeart/2005/8/layout/chevron2"/>
    <dgm:cxn modelId="{E7D93FA1-0D65-2F4B-9721-82CE45E7A556}" type="presParOf" srcId="{59CA567A-4D9D-4AD4-9734-45A9E37D6E81}" destId="{8F56E742-D334-4DF9-9308-26AAD3FD39C3}" srcOrd="1" destOrd="0" presId="urn:microsoft.com/office/officeart/2005/8/layout/chevron2"/>
    <dgm:cxn modelId="{C0C3E0B3-80D0-7B49-8B03-1CA8504FA4E7}" type="presParOf" srcId="{59CA567A-4D9D-4AD4-9734-45A9E37D6E81}" destId="{B52BEDEE-B30C-4241-AE6B-FF79131987BB}" srcOrd="2" destOrd="0" presId="urn:microsoft.com/office/officeart/2005/8/layout/chevron2"/>
    <dgm:cxn modelId="{5C76F3C0-3DC0-4940-9D92-07346A8E6DA6}" type="presParOf" srcId="{B52BEDEE-B30C-4241-AE6B-FF79131987BB}" destId="{C3AB32BD-3118-47CA-AA0B-4EF06CD4EC45}" srcOrd="0" destOrd="0" presId="urn:microsoft.com/office/officeart/2005/8/layout/chevron2"/>
    <dgm:cxn modelId="{14D60BF8-F6E5-E343-90D3-E020C499CD58}" type="presParOf" srcId="{B52BEDEE-B30C-4241-AE6B-FF79131987BB}" destId="{8F9999A3-0C42-4823-AAE1-7B064536C07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ABE0D72-AC22-405E-AB91-6AD0A2C1DE47}" type="doc">
      <dgm:prSet loTypeId="urn:microsoft.com/office/officeart/2005/8/layout/lProcess3" loCatId="process" qsTypeId="urn:microsoft.com/office/officeart/2005/8/quickstyle/3d1" qsCatId="3D" csTypeId="urn:microsoft.com/office/officeart/2005/8/colors/accent3_1" csCatId="accent3" phldr="1"/>
      <dgm:spPr/>
      <dgm:t>
        <a:bodyPr/>
        <a:lstStyle/>
        <a:p>
          <a:endParaRPr lang="de-DE"/>
        </a:p>
      </dgm:t>
    </dgm:pt>
    <dgm:pt modelId="{00020B80-0F14-4F31-979B-E669FFE445E0}">
      <dgm:prSet/>
      <dgm:spPr/>
      <dgm:t>
        <a:bodyPr/>
        <a:lstStyle/>
        <a:p>
          <a:r>
            <a:rPr lang="en-US" dirty="0"/>
            <a:t>Tensile property changes were due to branching and crosslinking </a:t>
          </a:r>
        </a:p>
        <a:p>
          <a:r>
            <a:rPr lang="en-US" dirty="0"/>
            <a:t>by reaction of anhydride carboxyl group (PLA-__-MA) with hydroxyl group (PALF) </a:t>
          </a:r>
          <a:endParaRPr lang="en-GB" dirty="0"/>
        </a:p>
      </dgm:t>
    </dgm:pt>
    <dgm:pt modelId="{982936E9-BB7F-4DCA-91BB-9D82E8D48D91}" type="parTrans" cxnId="{D323C96D-3A7F-49F0-99E9-903820F1BD23}">
      <dgm:prSet/>
      <dgm:spPr/>
      <dgm:t>
        <a:bodyPr/>
        <a:lstStyle/>
        <a:p>
          <a:endParaRPr lang="de-DE"/>
        </a:p>
      </dgm:t>
    </dgm:pt>
    <dgm:pt modelId="{B527BE84-C8BF-4D77-998B-3A1F9C80482F}" type="sibTrans" cxnId="{D323C96D-3A7F-49F0-99E9-903820F1BD23}">
      <dgm:prSet/>
      <dgm:spPr/>
      <dgm:t>
        <a:bodyPr/>
        <a:lstStyle/>
        <a:p>
          <a:endParaRPr lang="de-DE"/>
        </a:p>
      </dgm:t>
    </dgm:pt>
    <dgm:pt modelId="{0CAC3075-F503-4562-9FB8-36C63D9AFB27}">
      <dgm:prSet/>
      <dgm:spPr/>
      <dgm:t>
        <a:bodyPr/>
        <a:lstStyle/>
        <a:p>
          <a:r>
            <a:rPr lang="en-US" dirty="0"/>
            <a:t>Improved interfacial adhesion between the matrix and the fibers</a:t>
          </a:r>
          <a:endParaRPr lang="en-GB" dirty="0"/>
        </a:p>
      </dgm:t>
    </dgm:pt>
    <dgm:pt modelId="{43EEE65E-A4FC-493C-AB5A-A4AD42D5C1E0}" type="parTrans" cxnId="{5139A0FA-C481-413B-BE58-DD1B1591BCD3}">
      <dgm:prSet/>
      <dgm:spPr/>
      <dgm:t>
        <a:bodyPr/>
        <a:lstStyle/>
        <a:p>
          <a:endParaRPr lang="de-DE"/>
        </a:p>
      </dgm:t>
    </dgm:pt>
    <dgm:pt modelId="{85911BB4-DA34-4719-87F1-CED135B12009}" type="sibTrans" cxnId="{5139A0FA-C481-413B-BE58-DD1B1591BCD3}">
      <dgm:prSet/>
      <dgm:spPr/>
      <dgm:t>
        <a:bodyPr/>
        <a:lstStyle/>
        <a:p>
          <a:endParaRPr lang="de-DE"/>
        </a:p>
      </dgm:t>
    </dgm:pt>
    <dgm:pt modelId="{8A0195F2-A2CD-466D-957B-B5BBFDBB59CD}">
      <dgm:prSet/>
      <dgm:spPr/>
      <dgm:t>
        <a:bodyPr/>
        <a:lstStyle/>
        <a:p>
          <a:r>
            <a:rPr lang="en-US">
              <a:sym typeface="Wingdings" panose="05000000000000000000" pitchFamily="2" charset="2"/>
            </a:rPr>
            <a:t></a:t>
          </a:r>
          <a:r>
            <a:rPr lang="en-US"/>
            <a:t> stability of material</a:t>
          </a:r>
          <a:endParaRPr lang="en-GB"/>
        </a:p>
      </dgm:t>
    </dgm:pt>
    <dgm:pt modelId="{5A14ECFD-07EC-4DA9-BF46-B96065EDB4E8}" type="parTrans" cxnId="{4B86A273-7F83-49F1-B58C-0F766E6F7264}">
      <dgm:prSet/>
      <dgm:spPr/>
      <dgm:t>
        <a:bodyPr/>
        <a:lstStyle/>
        <a:p>
          <a:endParaRPr lang="de-DE"/>
        </a:p>
      </dgm:t>
    </dgm:pt>
    <dgm:pt modelId="{FCB847F0-671D-46ED-9882-EF21E13D3AA0}" type="sibTrans" cxnId="{4B86A273-7F83-49F1-B58C-0F766E6F7264}">
      <dgm:prSet/>
      <dgm:spPr/>
      <dgm:t>
        <a:bodyPr/>
        <a:lstStyle/>
        <a:p>
          <a:endParaRPr lang="de-DE"/>
        </a:p>
      </dgm:t>
    </dgm:pt>
    <dgm:pt modelId="{321F74AE-32EE-4EE3-9A85-C5DEC5AD1690}" type="pres">
      <dgm:prSet presAssocID="{1ABE0D72-AC22-405E-AB91-6AD0A2C1DE47}" presName="Name0" presStyleCnt="0">
        <dgm:presLayoutVars>
          <dgm:chPref val="3"/>
          <dgm:dir/>
          <dgm:animLvl val="lvl"/>
          <dgm:resizeHandles/>
        </dgm:presLayoutVars>
      </dgm:prSet>
      <dgm:spPr/>
      <dgm:t>
        <a:bodyPr/>
        <a:lstStyle/>
        <a:p>
          <a:endParaRPr lang="en-US"/>
        </a:p>
      </dgm:t>
    </dgm:pt>
    <dgm:pt modelId="{BA9E2625-8725-408C-BD0C-5CE50EF7705C}" type="pres">
      <dgm:prSet presAssocID="{00020B80-0F14-4F31-979B-E669FFE445E0}" presName="horFlow" presStyleCnt="0"/>
      <dgm:spPr/>
    </dgm:pt>
    <dgm:pt modelId="{748F8F11-ED66-4E4F-824C-87A0104E24C7}" type="pres">
      <dgm:prSet presAssocID="{00020B80-0F14-4F31-979B-E669FFE445E0}" presName="bigChev" presStyleLbl="node1" presStyleIdx="0" presStyleCnt="3"/>
      <dgm:spPr/>
      <dgm:t>
        <a:bodyPr/>
        <a:lstStyle/>
        <a:p>
          <a:endParaRPr lang="en-US"/>
        </a:p>
      </dgm:t>
    </dgm:pt>
    <dgm:pt modelId="{366BD508-0FFC-4A76-97E2-B0D148423869}" type="pres">
      <dgm:prSet presAssocID="{00020B80-0F14-4F31-979B-E669FFE445E0}" presName="vSp" presStyleCnt="0"/>
      <dgm:spPr/>
    </dgm:pt>
    <dgm:pt modelId="{994790E8-3033-4D65-BDD9-82ADA13D8E14}" type="pres">
      <dgm:prSet presAssocID="{0CAC3075-F503-4562-9FB8-36C63D9AFB27}" presName="horFlow" presStyleCnt="0"/>
      <dgm:spPr/>
    </dgm:pt>
    <dgm:pt modelId="{FA8C7377-FCD3-4AEA-A9ED-3DFA5828A4EB}" type="pres">
      <dgm:prSet presAssocID="{0CAC3075-F503-4562-9FB8-36C63D9AFB27}" presName="bigChev" presStyleLbl="node1" presStyleIdx="1" presStyleCnt="3" custLinFactNeighborX="-271" custLinFactNeighborY="-676"/>
      <dgm:spPr/>
      <dgm:t>
        <a:bodyPr/>
        <a:lstStyle/>
        <a:p>
          <a:endParaRPr lang="en-US"/>
        </a:p>
      </dgm:t>
    </dgm:pt>
    <dgm:pt modelId="{F3D1A573-AA31-4DC1-9B9E-4F9E4A7773E8}" type="pres">
      <dgm:prSet presAssocID="{0CAC3075-F503-4562-9FB8-36C63D9AFB27}" presName="vSp" presStyleCnt="0"/>
      <dgm:spPr/>
    </dgm:pt>
    <dgm:pt modelId="{A23998D2-43B8-450A-83DF-DC80791EB3C5}" type="pres">
      <dgm:prSet presAssocID="{8A0195F2-A2CD-466D-957B-B5BBFDBB59CD}" presName="horFlow" presStyleCnt="0"/>
      <dgm:spPr/>
    </dgm:pt>
    <dgm:pt modelId="{FEA9CC74-661C-4293-8D01-4035DF27934A}" type="pres">
      <dgm:prSet presAssocID="{8A0195F2-A2CD-466D-957B-B5BBFDBB59CD}" presName="bigChev" presStyleLbl="node1" presStyleIdx="2" presStyleCnt="3"/>
      <dgm:spPr/>
      <dgm:t>
        <a:bodyPr/>
        <a:lstStyle/>
        <a:p>
          <a:endParaRPr lang="en-US"/>
        </a:p>
      </dgm:t>
    </dgm:pt>
  </dgm:ptLst>
  <dgm:cxnLst>
    <dgm:cxn modelId="{5139A0FA-C481-413B-BE58-DD1B1591BCD3}" srcId="{1ABE0D72-AC22-405E-AB91-6AD0A2C1DE47}" destId="{0CAC3075-F503-4562-9FB8-36C63D9AFB27}" srcOrd="1" destOrd="0" parTransId="{43EEE65E-A4FC-493C-AB5A-A4AD42D5C1E0}" sibTransId="{85911BB4-DA34-4719-87F1-CED135B12009}"/>
    <dgm:cxn modelId="{4B86A273-7F83-49F1-B58C-0F766E6F7264}" srcId="{1ABE0D72-AC22-405E-AB91-6AD0A2C1DE47}" destId="{8A0195F2-A2CD-466D-957B-B5BBFDBB59CD}" srcOrd="2" destOrd="0" parTransId="{5A14ECFD-07EC-4DA9-BF46-B96065EDB4E8}" sibTransId="{FCB847F0-671D-46ED-9882-EF21E13D3AA0}"/>
    <dgm:cxn modelId="{7599DA60-A1EB-974C-9DFF-552BC519A476}" type="presOf" srcId="{00020B80-0F14-4F31-979B-E669FFE445E0}" destId="{748F8F11-ED66-4E4F-824C-87A0104E24C7}" srcOrd="0" destOrd="0" presId="urn:microsoft.com/office/officeart/2005/8/layout/lProcess3"/>
    <dgm:cxn modelId="{1A68B7C1-6A09-634E-9919-0892627B0DED}" type="presOf" srcId="{8A0195F2-A2CD-466D-957B-B5BBFDBB59CD}" destId="{FEA9CC74-661C-4293-8D01-4035DF27934A}" srcOrd="0" destOrd="0" presId="urn:microsoft.com/office/officeart/2005/8/layout/lProcess3"/>
    <dgm:cxn modelId="{D323C96D-3A7F-49F0-99E9-903820F1BD23}" srcId="{1ABE0D72-AC22-405E-AB91-6AD0A2C1DE47}" destId="{00020B80-0F14-4F31-979B-E669FFE445E0}" srcOrd="0" destOrd="0" parTransId="{982936E9-BB7F-4DCA-91BB-9D82E8D48D91}" sibTransId="{B527BE84-C8BF-4D77-998B-3A1F9C80482F}"/>
    <dgm:cxn modelId="{B7C1297E-76E1-6F46-BB77-1C22A323517F}" type="presOf" srcId="{1ABE0D72-AC22-405E-AB91-6AD0A2C1DE47}" destId="{321F74AE-32EE-4EE3-9A85-C5DEC5AD1690}" srcOrd="0" destOrd="0" presId="urn:microsoft.com/office/officeart/2005/8/layout/lProcess3"/>
    <dgm:cxn modelId="{203B87D4-5475-DD42-8E4E-89B2DDFFA717}" type="presOf" srcId="{0CAC3075-F503-4562-9FB8-36C63D9AFB27}" destId="{FA8C7377-FCD3-4AEA-A9ED-3DFA5828A4EB}" srcOrd="0" destOrd="0" presId="urn:microsoft.com/office/officeart/2005/8/layout/lProcess3"/>
    <dgm:cxn modelId="{AED432B4-4A86-1845-A651-4D79E030F860}" type="presParOf" srcId="{321F74AE-32EE-4EE3-9A85-C5DEC5AD1690}" destId="{BA9E2625-8725-408C-BD0C-5CE50EF7705C}" srcOrd="0" destOrd="0" presId="urn:microsoft.com/office/officeart/2005/8/layout/lProcess3"/>
    <dgm:cxn modelId="{2E68B707-90F0-C449-AA65-E7ACE34D1994}" type="presParOf" srcId="{BA9E2625-8725-408C-BD0C-5CE50EF7705C}" destId="{748F8F11-ED66-4E4F-824C-87A0104E24C7}" srcOrd="0" destOrd="0" presId="urn:microsoft.com/office/officeart/2005/8/layout/lProcess3"/>
    <dgm:cxn modelId="{50C55564-147D-7B43-8EC3-7C83DD1B9AE9}" type="presParOf" srcId="{321F74AE-32EE-4EE3-9A85-C5DEC5AD1690}" destId="{366BD508-0FFC-4A76-97E2-B0D148423869}" srcOrd="1" destOrd="0" presId="urn:microsoft.com/office/officeart/2005/8/layout/lProcess3"/>
    <dgm:cxn modelId="{89778747-4BF5-FA45-998B-A5C3BACC8966}" type="presParOf" srcId="{321F74AE-32EE-4EE3-9A85-C5DEC5AD1690}" destId="{994790E8-3033-4D65-BDD9-82ADA13D8E14}" srcOrd="2" destOrd="0" presId="urn:microsoft.com/office/officeart/2005/8/layout/lProcess3"/>
    <dgm:cxn modelId="{9F1225D7-92E6-7E43-A481-AF674E6B0612}" type="presParOf" srcId="{994790E8-3033-4D65-BDD9-82ADA13D8E14}" destId="{FA8C7377-FCD3-4AEA-A9ED-3DFA5828A4EB}" srcOrd="0" destOrd="0" presId="urn:microsoft.com/office/officeart/2005/8/layout/lProcess3"/>
    <dgm:cxn modelId="{8C996287-41C6-C844-8691-C180A965DB84}" type="presParOf" srcId="{321F74AE-32EE-4EE3-9A85-C5DEC5AD1690}" destId="{F3D1A573-AA31-4DC1-9B9E-4F9E4A7773E8}" srcOrd="3" destOrd="0" presId="urn:microsoft.com/office/officeart/2005/8/layout/lProcess3"/>
    <dgm:cxn modelId="{77C3A4F7-05A5-B442-B835-D1B18B594A69}" type="presParOf" srcId="{321F74AE-32EE-4EE3-9A85-C5DEC5AD1690}" destId="{A23998D2-43B8-450A-83DF-DC80791EB3C5}" srcOrd="4" destOrd="0" presId="urn:microsoft.com/office/officeart/2005/8/layout/lProcess3"/>
    <dgm:cxn modelId="{9ABDD8D5-C760-1D46-ADC2-C4DAB52DADB0}" type="presParOf" srcId="{A23998D2-43B8-450A-83DF-DC80791EB3C5}" destId="{FEA9CC74-661C-4293-8D01-4035DF27934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308C162-7544-4CE1-93D0-5F484A8580F5}" type="doc">
      <dgm:prSet loTypeId="urn:microsoft.com/office/officeart/2005/8/layout/vList5" loCatId="list" qsTypeId="urn:microsoft.com/office/officeart/2005/8/quickstyle/simple5" qsCatId="simple" csTypeId="urn:microsoft.com/office/officeart/2005/8/colors/accent0_3" csCatId="mainScheme" phldr="1"/>
      <dgm:spPr/>
      <dgm:t>
        <a:bodyPr/>
        <a:lstStyle/>
        <a:p>
          <a:endParaRPr lang="de-DE"/>
        </a:p>
      </dgm:t>
    </dgm:pt>
    <dgm:pt modelId="{A6DE922C-E885-4EBC-8F7B-42179F17A927}">
      <dgm:prSet/>
      <dgm:spPr/>
      <dgm:t>
        <a:bodyPr/>
        <a:lstStyle/>
        <a:p>
          <a:r>
            <a:rPr lang="en-US" dirty="0"/>
            <a:t>PROCESSABILITY OF PROPOSED COMPOSITE (PLA-MA-PALF)</a:t>
          </a:r>
          <a:endParaRPr lang="en-GB" dirty="0"/>
        </a:p>
      </dgm:t>
    </dgm:pt>
    <dgm:pt modelId="{60D4DF71-8206-4B69-9EAD-0E5152AA3828}" type="parTrans" cxnId="{2CF99E84-A880-4DA8-AEAB-97B4D19FECE1}">
      <dgm:prSet/>
      <dgm:spPr/>
      <dgm:t>
        <a:bodyPr/>
        <a:lstStyle/>
        <a:p>
          <a:endParaRPr lang="de-DE"/>
        </a:p>
      </dgm:t>
    </dgm:pt>
    <dgm:pt modelId="{C2839EDA-937D-4F7E-9A30-D6FF78D0FB2F}" type="sibTrans" cxnId="{2CF99E84-A880-4DA8-AEAB-97B4D19FECE1}">
      <dgm:prSet/>
      <dgm:spPr/>
      <dgm:t>
        <a:bodyPr/>
        <a:lstStyle/>
        <a:p>
          <a:endParaRPr lang="de-DE"/>
        </a:p>
      </dgm:t>
    </dgm:pt>
    <dgm:pt modelId="{431A9FF0-DA44-4185-8227-9F48E064A699}">
      <dgm:prSet/>
      <dgm:spPr/>
      <dgm:t>
        <a:bodyPr/>
        <a:lstStyle/>
        <a:p>
          <a:r>
            <a:rPr lang="en-US" dirty="0"/>
            <a:t>THROUGH CONVENTIONAL MANUFACTURING/INJECTION MOLDING PROCESS</a:t>
          </a:r>
        </a:p>
        <a:p>
          <a:r>
            <a:rPr lang="en-US" dirty="0"/>
            <a:t>140C | 15sec COOLING</a:t>
          </a:r>
          <a:endParaRPr lang="en-GB" dirty="0"/>
        </a:p>
      </dgm:t>
    </dgm:pt>
    <dgm:pt modelId="{79BB7FF6-DC14-4C86-BF97-8F7D554C8304}" type="parTrans" cxnId="{1C31E52D-C66F-492B-AA1B-94825D367A72}">
      <dgm:prSet/>
      <dgm:spPr/>
      <dgm:t>
        <a:bodyPr/>
        <a:lstStyle/>
        <a:p>
          <a:endParaRPr lang="de-DE"/>
        </a:p>
      </dgm:t>
    </dgm:pt>
    <dgm:pt modelId="{2A99F88D-C941-45A7-ABB7-4E294D9DAD3C}" type="sibTrans" cxnId="{1C31E52D-C66F-492B-AA1B-94825D367A72}">
      <dgm:prSet/>
      <dgm:spPr/>
      <dgm:t>
        <a:bodyPr/>
        <a:lstStyle/>
        <a:p>
          <a:endParaRPr lang="de-DE"/>
        </a:p>
      </dgm:t>
    </dgm:pt>
    <dgm:pt modelId="{AC03A058-325B-499A-A425-3527B1799DA3}">
      <dgm:prSet/>
      <dgm:spPr/>
      <dgm:t>
        <a:bodyPr/>
        <a:lstStyle/>
        <a:p>
          <a:r>
            <a:rPr lang="en-US" dirty="0"/>
            <a:t>MECHANICAL PROPERTIES OF COMPOSITE GOOD ENOUGH TO REPLACE CONVENTIONAL THERMOPLASTICS</a:t>
          </a:r>
          <a:endParaRPr lang="en-GB" dirty="0"/>
        </a:p>
      </dgm:t>
    </dgm:pt>
    <dgm:pt modelId="{3DBB25A9-40BA-4A39-AD04-3203DE0C4A08}" type="parTrans" cxnId="{C19984D1-60E9-43AA-B91F-0B2491E00379}">
      <dgm:prSet/>
      <dgm:spPr/>
      <dgm:t>
        <a:bodyPr/>
        <a:lstStyle/>
        <a:p>
          <a:endParaRPr lang="de-DE"/>
        </a:p>
      </dgm:t>
    </dgm:pt>
    <dgm:pt modelId="{B66CCC31-1F81-4F2C-9484-C34187B1B066}" type="sibTrans" cxnId="{C19984D1-60E9-43AA-B91F-0B2491E00379}">
      <dgm:prSet/>
      <dgm:spPr/>
      <dgm:t>
        <a:bodyPr/>
        <a:lstStyle/>
        <a:p>
          <a:endParaRPr lang="de-DE"/>
        </a:p>
      </dgm:t>
    </dgm:pt>
    <dgm:pt modelId="{E6D935E7-2BCE-4204-A543-732C87DCB16D}">
      <dgm:prSet/>
      <dgm:spPr/>
      <dgm:t>
        <a:bodyPr/>
        <a:lstStyle/>
        <a:p>
          <a:r>
            <a:rPr lang="en-US"/>
            <a:t>IN INDUSTRIAL APPLICATIONS</a:t>
          </a:r>
          <a:endParaRPr lang="en-GB"/>
        </a:p>
      </dgm:t>
    </dgm:pt>
    <dgm:pt modelId="{67A97BAA-E0B4-45FC-8372-D675433DC8D3}" type="parTrans" cxnId="{D44286E4-3FEE-41E2-8F1C-49C18BFD9F87}">
      <dgm:prSet/>
      <dgm:spPr/>
      <dgm:t>
        <a:bodyPr/>
        <a:lstStyle/>
        <a:p>
          <a:endParaRPr lang="de-DE"/>
        </a:p>
      </dgm:t>
    </dgm:pt>
    <dgm:pt modelId="{1F021B1F-9945-4A6A-A2AF-44B13D47C35B}" type="sibTrans" cxnId="{D44286E4-3FEE-41E2-8F1C-49C18BFD9F87}">
      <dgm:prSet/>
      <dgm:spPr/>
      <dgm:t>
        <a:bodyPr/>
        <a:lstStyle/>
        <a:p>
          <a:endParaRPr lang="de-DE"/>
        </a:p>
      </dgm:t>
    </dgm:pt>
    <dgm:pt modelId="{E2604157-94DC-479D-B1AF-D1127D52F0F3}">
      <dgm:prSet/>
      <dgm:spPr/>
      <dgm:t>
        <a:bodyPr/>
        <a:lstStyle/>
        <a:p>
          <a:r>
            <a:rPr lang="en-US"/>
            <a:t>CARSEATS, AUTOMOTIVE PANELS, CONSTRUCTION MATERIALS</a:t>
          </a:r>
          <a:endParaRPr lang="en-GB"/>
        </a:p>
      </dgm:t>
    </dgm:pt>
    <dgm:pt modelId="{79822319-DF62-43AE-B8F2-3E9E51824AF5}" type="parTrans" cxnId="{D46F3C5F-7F5D-4CE5-9A92-0FDC47D51B8A}">
      <dgm:prSet/>
      <dgm:spPr/>
      <dgm:t>
        <a:bodyPr/>
        <a:lstStyle/>
        <a:p>
          <a:endParaRPr lang="de-DE"/>
        </a:p>
      </dgm:t>
    </dgm:pt>
    <dgm:pt modelId="{C56E44CF-B8A8-4BF6-9C3F-734914FC8DB2}" type="sibTrans" cxnId="{D46F3C5F-7F5D-4CE5-9A92-0FDC47D51B8A}">
      <dgm:prSet/>
      <dgm:spPr/>
      <dgm:t>
        <a:bodyPr/>
        <a:lstStyle/>
        <a:p>
          <a:endParaRPr lang="de-DE"/>
        </a:p>
      </dgm:t>
    </dgm:pt>
    <dgm:pt modelId="{9033E5C8-82FA-4425-BB4B-6E25B1243B29}" type="pres">
      <dgm:prSet presAssocID="{6308C162-7544-4CE1-93D0-5F484A8580F5}" presName="Name0" presStyleCnt="0">
        <dgm:presLayoutVars>
          <dgm:dir/>
          <dgm:animLvl val="lvl"/>
          <dgm:resizeHandles val="exact"/>
        </dgm:presLayoutVars>
      </dgm:prSet>
      <dgm:spPr/>
      <dgm:t>
        <a:bodyPr/>
        <a:lstStyle/>
        <a:p>
          <a:endParaRPr lang="en-US"/>
        </a:p>
      </dgm:t>
    </dgm:pt>
    <dgm:pt modelId="{30AC9B3A-0DDF-4007-9B1C-DF3B4B2ED0FE}" type="pres">
      <dgm:prSet presAssocID="{A6DE922C-E885-4EBC-8F7B-42179F17A927}" presName="linNode" presStyleCnt="0"/>
      <dgm:spPr/>
    </dgm:pt>
    <dgm:pt modelId="{C3B7C293-B6C7-42AD-886D-68EC96ED1C8B}" type="pres">
      <dgm:prSet presAssocID="{A6DE922C-E885-4EBC-8F7B-42179F17A927}" presName="parentText" presStyleLbl="node1" presStyleIdx="0" presStyleCnt="5">
        <dgm:presLayoutVars>
          <dgm:chMax val="1"/>
          <dgm:bulletEnabled val="1"/>
        </dgm:presLayoutVars>
      </dgm:prSet>
      <dgm:spPr/>
      <dgm:t>
        <a:bodyPr/>
        <a:lstStyle/>
        <a:p>
          <a:endParaRPr lang="en-US"/>
        </a:p>
      </dgm:t>
    </dgm:pt>
    <dgm:pt modelId="{9CED6C8E-2352-4F70-9433-36616F563E90}" type="pres">
      <dgm:prSet presAssocID="{C2839EDA-937D-4F7E-9A30-D6FF78D0FB2F}" presName="sp" presStyleCnt="0"/>
      <dgm:spPr/>
    </dgm:pt>
    <dgm:pt modelId="{A899968D-6B4F-4C8F-AF98-0B4E3350370E}" type="pres">
      <dgm:prSet presAssocID="{431A9FF0-DA44-4185-8227-9F48E064A699}" presName="linNode" presStyleCnt="0"/>
      <dgm:spPr/>
    </dgm:pt>
    <dgm:pt modelId="{3217EB43-5D5A-410D-8C19-8AA4ADCE92A4}" type="pres">
      <dgm:prSet presAssocID="{431A9FF0-DA44-4185-8227-9F48E064A699}" presName="parentText" presStyleLbl="node1" presStyleIdx="1" presStyleCnt="5">
        <dgm:presLayoutVars>
          <dgm:chMax val="1"/>
          <dgm:bulletEnabled val="1"/>
        </dgm:presLayoutVars>
      </dgm:prSet>
      <dgm:spPr/>
      <dgm:t>
        <a:bodyPr/>
        <a:lstStyle/>
        <a:p>
          <a:endParaRPr lang="en-US"/>
        </a:p>
      </dgm:t>
    </dgm:pt>
    <dgm:pt modelId="{8E22BDC8-0F6C-4347-9E28-683B083E93C5}" type="pres">
      <dgm:prSet presAssocID="{2A99F88D-C941-45A7-ABB7-4E294D9DAD3C}" presName="sp" presStyleCnt="0"/>
      <dgm:spPr/>
    </dgm:pt>
    <dgm:pt modelId="{BC904008-5A9A-4932-867E-0B9B751C5BBD}" type="pres">
      <dgm:prSet presAssocID="{AC03A058-325B-499A-A425-3527B1799DA3}" presName="linNode" presStyleCnt="0"/>
      <dgm:spPr/>
    </dgm:pt>
    <dgm:pt modelId="{FCFD35F4-0E2F-4825-AB6A-45DF5D3AD20F}" type="pres">
      <dgm:prSet presAssocID="{AC03A058-325B-499A-A425-3527B1799DA3}" presName="parentText" presStyleLbl="node1" presStyleIdx="2" presStyleCnt="5">
        <dgm:presLayoutVars>
          <dgm:chMax val="1"/>
          <dgm:bulletEnabled val="1"/>
        </dgm:presLayoutVars>
      </dgm:prSet>
      <dgm:spPr/>
      <dgm:t>
        <a:bodyPr/>
        <a:lstStyle/>
        <a:p>
          <a:endParaRPr lang="en-US"/>
        </a:p>
      </dgm:t>
    </dgm:pt>
    <dgm:pt modelId="{415DE1F7-115F-41F7-A5B8-A61A37B6A8D1}" type="pres">
      <dgm:prSet presAssocID="{B66CCC31-1F81-4F2C-9484-C34187B1B066}" presName="sp" presStyleCnt="0"/>
      <dgm:spPr/>
    </dgm:pt>
    <dgm:pt modelId="{50389D80-E794-43D5-AA2D-8472FB13A9ED}" type="pres">
      <dgm:prSet presAssocID="{E6D935E7-2BCE-4204-A543-732C87DCB16D}" presName="linNode" presStyleCnt="0"/>
      <dgm:spPr/>
    </dgm:pt>
    <dgm:pt modelId="{9DF7B296-6F19-46EB-B4A8-CFC3CB631244}" type="pres">
      <dgm:prSet presAssocID="{E6D935E7-2BCE-4204-A543-732C87DCB16D}" presName="parentText" presStyleLbl="node1" presStyleIdx="3" presStyleCnt="5">
        <dgm:presLayoutVars>
          <dgm:chMax val="1"/>
          <dgm:bulletEnabled val="1"/>
        </dgm:presLayoutVars>
      </dgm:prSet>
      <dgm:spPr/>
      <dgm:t>
        <a:bodyPr/>
        <a:lstStyle/>
        <a:p>
          <a:endParaRPr lang="en-US"/>
        </a:p>
      </dgm:t>
    </dgm:pt>
    <dgm:pt modelId="{3AF4DFDE-62D8-47C5-B754-AA4D97D83811}" type="pres">
      <dgm:prSet presAssocID="{1F021B1F-9945-4A6A-A2AF-44B13D47C35B}" presName="sp" presStyleCnt="0"/>
      <dgm:spPr/>
    </dgm:pt>
    <dgm:pt modelId="{9F110C54-D8FD-428C-8D30-53DDE04A649F}" type="pres">
      <dgm:prSet presAssocID="{E2604157-94DC-479D-B1AF-D1127D52F0F3}" presName="linNode" presStyleCnt="0"/>
      <dgm:spPr/>
    </dgm:pt>
    <dgm:pt modelId="{8E0A9371-FF66-44CA-AFA4-D3AA387CE65A}" type="pres">
      <dgm:prSet presAssocID="{E2604157-94DC-479D-B1AF-D1127D52F0F3}" presName="parentText" presStyleLbl="node1" presStyleIdx="4" presStyleCnt="5">
        <dgm:presLayoutVars>
          <dgm:chMax val="1"/>
          <dgm:bulletEnabled val="1"/>
        </dgm:presLayoutVars>
      </dgm:prSet>
      <dgm:spPr/>
      <dgm:t>
        <a:bodyPr/>
        <a:lstStyle/>
        <a:p>
          <a:endParaRPr lang="en-US"/>
        </a:p>
      </dgm:t>
    </dgm:pt>
  </dgm:ptLst>
  <dgm:cxnLst>
    <dgm:cxn modelId="{C19984D1-60E9-43AA-B91F-0B2491E00379}" srcId="{6308C162-7544-4CE1-93D0-5F484A8580F5}" destId="{AC03A058-325B-499A-A425-3527B1799DA3}" srcOrd="2" destOrd="0" parTransId="{3DBB25A9-40BA-4A39-AD04-3203DE0C4A08}" sibTransId="{B66CCC31-1F81-4F2C-9484-C34187B1B066}"/>
    <dgm:cxn modelId="{A8B317CC-D66E-6A42-B183-2711CFFD72E8}" type="presOf" srcId="{6308C162-7544-4CE1-93D0-5F484A8580F5}" destId="{9033E5C8-82FA-4425-BB4B-6E25B1243B29}" srcOrd="0" destOrd="0" presId="urn:microsoft.com/office/officeart/2005/8/layout/vList5"/>
    <dgm:cxn modelId="{98885EDD-D6E3-E346-B62F-56B183A21073}" type="presOf" srcId="{AC03A058-325B-499A-A425-3527B1799DA3}" destId="{FCFD35F4-0E2F-4825-AB6A-45DF5D3AD20F}" srcOrd="0" destOrd="0" presId="urn:microsoft.com/office/officeart/2005/8/layout/vList5"/>
    <dgm:cxn modelId="{09251567-6CA7-CE41-ABAC-9C3357E8B136}" type="presOf" srcId="{431A9FF0-DA44-4185-8227-9F48E064A699}" destId="{3217EB43-5D5A-410D-8C19-8AA4ADCE92A4}" srcOrd="0" destOrd="0" presId="urn:microsoft.com/office/officeart/2005/8/layout/vList5"/>
    <dgm:cxn modelId="{BD82C265-9674-F94C-9B7D-926304D10B91}" type="presOf" srcId="{E2604157-94DC-479D-B1AF-D1127D52F0F3}" destId="{8E0A9371-FF66-44CA-AFA4-D3AA387CE65A}" srcOrd="0" destOrd="0" presId="urn:microsoft.com/office/officeart/2005/8/layout/vList5"/>
    <dgm:cxn modelId="{F92499E7-2FA6-CD46-A6D9-1487C407600D}" type="presOf" srcId="{E6D935E7-2BCE-4204-A543-732C87DCB16D}" destId="{9DF7B296-6F19-46EB-B4A8-CFC3CB631244}" srcOrd="0" destOrd="0" presId="urn:microsoft.com/office/officeart/2005/8/layout/vList5"/>
    <dgm:cxn modelId="{D46F3C5F-7F5D-4CE5-9A92-0FDC47D51B8A}" srcId="{6308C162-7544-4CE1-93D0-5F484A8580F5}" destId="{E2604157-94DC-479D-B1AF-D1127D52F0F3}" srcOrd="4" destOrd="0" parTransId="{79822319-DF62-43AE-B8F2-3E9E51824AF5}" sibTransId="{C56E44CF-B8A8-4BF6-9C3F-734914FC8DB2}"/>
    <dgm:cxn modelId="{2CF99E84-A880-4DA8-AEAB-97B4D19FECE1}" srcId="{6308C162-7544-4CE1-93D0-5F484A8580F5}" destId="{A6DE922C-E885-4EBC-8F7B-42179F17A927}" srcOrd="0" destOrd="0" parTransId="{60D4DF71-8206-4B69-9EAD-0E5152AA3828}" sibTransId="{C2839EDA-937D-4F7E-9A30-D6FF78D0FB2F}"/>
    <dgm:cxn modelId="{1C31E52D-C66F-492B-AA1B-94825D367A72}" srcId="{6308C162-7544-4CE1-93D0-5F484A8580F5}" destId="{431A9FF0-DA44-4185-8227-9F48E064A699}" srcOrd="1" destOrd="0" parTransId="{79BB7FF6-DC14-4C86-BF97-8F7D554C8304}" sibTransId="{2A99F88D-C941-45A7-ABB7-4E294D9DAD3C}"/>
    <dgm:cxn modelId="{D44286E4-3FEE-41E2-8F1C-49C18BFD9F87}" srcId="{6308C162-7544-4CE1-93D0-5F484A8580F5}" destId="{E6D935E7-2BCE-4204-A543-732C87DCB16D}" srcOrd="3" destOrd="0" parTransId="{67A97BAA-E0B4-45FC-8372-D675433DC8D3}" sibTransId="{1F021B1F-9945-4A6A-A2AF-44B13D47C35B}"/>
    <dgm:cxn modelId="{E2314139-E7F8-DE4D-A67B-DE371A3221EA}" type="presOf" srcId="{A6DE922C-E885-4EBC-8F7B-42179F17A927}" destId="{C3B7C293-B6C7-42AD-886D-68EC96ED1C8B}" srcOrd="0" destOrd="0" presId="urn:microsoft.com/office/officeart/2005/8/layout/vList5"/>
    <dgm:cxn modelId="{908001FE-7C71-0B4B-A964-0B214F94ED35}" type="presParOf" srcId="{9033E5C8-82FA-4425-BB4B-6E25B1243B29}" destId="{30AC9B3A-0DDF-4007-9B1C-DF3B4B2ED0FE}" srcOrd="0" destOrd="0" presId="urn:microsoft.com/office/officeart/2005/8/layout/vList5"/>
    <dgm:cxn modelId="{EC5C65D6-7AFE-4940-81D1-B8D383EF2498}" type="presParOf" srcId="{30AC9B3A-0DDF-4007-9B1C-DF3B4B2ED0FE}" destId="{C3B7C293-B6C7-42AD-886D-68EC96ED1C8B}" srcOrd="0" destOrd="0" presId="urn:microsoft.com/office/officeart/2005/8/layout/vList5"/>
    <dgm:cxn modelId="{1695C784-07E0-5547-8A14-6FAD282B8CD7}" type="presParOf" srcId="{9033E5C8-82FA-4425-BB4B-6E25B1243B29}" destId="{9CED6C8E-2352-4F70-9433-36616F563E90}" srcOrd="1" destOrd="0" presId="urn:microsoft.com/office/officeart/2005/8/layout/vList5"/>
    <dgm:cxn modelId="{2547E735-E435-4D46-8A26-921368D46FA8}" type="presParOf" srcId="{9033E5C8-82FA-4425-BB4B-6E25B1243B29}" destId="{A899968D-6B4F-4C8F-AF98-0B4E3350370E}" srcOrd="2" destOrd="0" presId="urn:microsoft.com/office/officeart/2005/8/layout/vList5"/>
    <dgm:cxn modelId="{16927724-9FB0-DB41-AEC9-DD1F080066FC}" type="presParOf" srcId="{A899968D-6B4F-4C8F-AF98-0B4E3350370E}" destId="{3217EB43-5D5A-410D-8C19-8AA4ADCE92A4}" srcOrd="0" destOrd="0" presId="urn:microsoft.com/office/officeart/2005/8/layout/vList5"/>
    <dgm:cxn modelId="{685DF250-91F6-4348-9BEA-AB3CC9DEA6B5}" type="presParOf" srcId="{9033E5C8-82FA-4425-BB4B-6E25B1243B29}" destId="{8E22BDC8-0F6C-4347-9E28-683B083E93C5}" srcOrd="3" destOrd="0" presId="urn:microsoft.com/office/officeart/2005/8/layout/vList5"/>
    <dgm:cxn modelId="{6479B82B-7DAE-5A42-ABC0-C645C6FD3239}" type="presParOf" srcId="{9033E5C8-82FA-4425-BB4B-6E25B1243B29}" destId="{BC904008-5A9A-4932-867E-0B9B751C5BBD}" srcOrd="4" destOrd="0" presId="urn:microsoft.com/office/officeart/2005/8/layout/vList5"/>
    <dgm:cxn modelId="{50DD43AA-1F08-4349-A5D6-1D4ACA026F7F}" type="presParOf" srcId="{BC904008-5A9A-4932-867E-0B9B751C5BBD}" destId="{FCFD35F4-0E2F-4825-AB6A-45DF5D3AD20F}" srcOrd="0" destOrd="0" presId="urn:microsoft.com/office/officeart/2005/8/layout/vList5"/>
    <dgm:cxn modelId="{7C4B86D7-8455-A241-9DFC-141E5BA77982}" type="presParOf" srcId="{9033E5C8-82FA-4425-BB4B-6E25B1243B29}" destId="{415DE1F7-115F-41F7-A5B8-A61A37B6A8D1}" srcOrd="5" destOrd="0" presId="urn:microsoft.com/office/officeart/2005/8/layout/vList5"/>
    <dgm:cxn modelId="{7E19EE26-5D0D-D644-BD79-A691A06130BB}" type="presParOf" srcId="{9033E5C8-82FA-4425-BB4B-6E25B1243B29}" destId="{50389D80-E794-43D5-AA2D-8472FB13A9ED}" srcOrd="6" destOrd="0" presId="urn:microsoft.com/office/officeart/2005/8/layout/vList5"/>
    <dgm:cxn modelId="{06476CB0-074F-B34A-9540-807730E496F1}" type="presParOf" srcId="{50389D80-E794-43D5-AA2D-8472FB13A9ED}" destId="{9DF7B296-6F19-46EB-B4A8-CFC3CB631244}" srcOrd="0" destOrd="0" presId="urn:microsoft.com/office/officeart/2005/8/layout/vList5"/>
    <dgm:cxn modelId="{5F1B071A-0965-0148-8D2F-BADFCC697B77}" type="presParOf" srcId="{9033E5C8-82FA-4425-BB4B-6E25B1243B29}" destId="{3AF4DFDE-62D8-47C5-B754-AA4D97D83811}" srcOrd="7" destOrd="0" presId="urn:microsoft.com/office/officeart/2005/8/layout/vList5"/>
    <dgm:cxn modelId="{E64E912B-EA98-EA4B-8389-7AD35DCB15A3}" type="presParOf" srcId="{9033E5C8-82FA-4425-BB4B-6E25B1243B29}" destId="{9F110C54-D8FD-428C-8D30-53DDE04A649F}" srcOrd="8" destOrd="0" presId="urn:microsoft.com/office/officeart/2005/8/layout/vList5"/>
    <dgm:cxn modelId="{61B83508-09A9-4445-AD1B-117D54425AD2}" type="presParOf" srcId="{9F110C54-D8FD-428C-8D30-53DDE04A649F}" destId="{8E0A9371-FF66-44CA-AFA4-D3AA387CE65A}"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297B3C8-89E1-F348-9676-B2B49E0B7B6F}" type="doc">
      <dgm:prSet loTypeId="urn:microsoft.com/office/officeart/2005/8/layout/radial2" loCatId="" qsTypeId="urn:microsoft.com/office/officeart/2005/8/quickstyle/simple2" qsCatId="simple" csTypeId="urn:microsoft.com/office/officeart/2005/8/colors/accent6_1" csCatId="accent6" phldr="1"/>
      <dgm:spPr/>
      <dgm:t>
        <a:bodyPr/>
        <a:lstStyle/>
        <a:p>
          <a:endParaRPr lang="en-US"/>
        </a:p>
      </dgm:t>
    </dgm:pt>
    <dgm:pt modelId="{E2F45AFB-9E37-044B-B030-EBBE7D4FCCC5}">
      <dgm:prSet phldrT="[Text]"/>
      <dgm:spPr/>
      <dgm:t>
        <a:bodyPr/>
        <a:lstStyle/>
        <a:p>
          <a:r>
            <a:rPr lang="en-US" dirty="0" smtClean="0"/>
            <a:t>% of fiber content</a:t>
          </a:r>
          <a:endParaRPr lang="en-US" dirty="0"/>
        </a:p>
      </dgm:t>
    </dgm:pt>
    <dgm:pt modelId="{2AD553DE-FA6B-3B4A-88B6-1A8389BC3EA2}" type="parTrans" cxnId="{B108141D-15B5-9B48-A865-3764E01834EA}">
      <dgm:prSet/>
      <dgm:spPr/>
      <dgm:t>
        <a:bodyPr/>
        <a:lstStyle/>
        <a:p>
          <a:endParaRPr lang="en-US"/>
        </a:p>
      </dgm:t>
    </dgm:pt>
    <dgm:pt modelId="{71E90F8E-5181-B141-9416-BD93D0EBFFA1}" type="sibTrans" cxnId="{B108141D-15B5-9B48-A865-3764E01834EA}">
      <dgm:prSet/>
      <dgm:spPr/>
      <dgm:t>
        <a:bodyPr/>
        <a:lstStyle/>
        <a:p>
          <a:endParaRPr lang="en-US"/>
        </a:p>
      </dgm:t>
    </dgm:pt>
    <dgm:pt modelId="{8864D4C0-370C-F14C-8720-99256BD47765}">
      <dgm:prSet phldrT="[Text]"/>
      <dgm:spPr/>
      <dgm:t>
        <a:bodyPr/>
        <a:lstStyle/>
        <a:p>
          <a:r>
            <a:rPr lang="en-US" dirty="0" smtClean="0"/>
            <a:t>Interaction between fiber and matrix</a:t>
          </a:r>
          <a:endParaRPr lang="en-US" dirty="0"/>
        </a:p>
      </dgm:t>
    </dgm:pt>
    <dgm:pt modelId="{F3E69754-0B09-B64F-8AC8-E39C45FF690E}" type="parTrans" cxnId="{D5B057BE-9907-A040-BA0A-550C9CBB6CB2}">
      <dgm:prSet/>
      <dgm:spPr/>
      <dgm:t>
        <a:bodyPr/>
        <a:lstStyle/>
        <a:p>
          <a:endParaRPr lang="en-US"/>
        </a:p>
      </dgm:t>
    </dgm:pt>
    <dgm:pt modelId="{66E08974-390E-6B4B-9B6A-CE1B54E5962A}" type="sibTrans" cxnId="{D5B057BE-9907-A040-BA0A-550C9CBB6CB2}">
      <dgm:prSet/>
      <dgm:spPr/>
      <dgm:t>
        <a:bodyPr/>
        <a:lstStyle/>
        <a:p>
          <a:endParaRPr lang="en-US"/>
        </a:p>
      </dgm:t>
    </dgm:pt>
    <dgm:pt modelId="{54A150C5-4E9D-3E41-BD3D-8C3EBE97452D}">
      <dgm:prSet phldrT="[Text]"/>
      <dgm:spPr/>
      <dgm:t>
        <a:bodyPr/>
        <a:lstStyle/>
        <a:p>
          <a:r>
            <a:rPr lang="en-US" dirty="0" smtClean="0"/>
            <a:t>Fiber aspect ratio</a:t>
          </a:r>
        </a:p>
      </dgm:t>
    </dgm:pt>
    <dgm:pt modelId="{485A736F-0F39-9B42-B00B-ABD595A8B841}" type="parTrans" cxnId="{764C5990-3ED1-9744-B52F-8756308F0BC4}">
      <dgm:prSet/>
      <dgm:spPr/>
      <dgm:t>
        <a:bodyPr/>
        <a:lstStyle/>
        <a:p>
          <a:endParaRPr lang="en-US"/>
        </a:p>
      </dgm:t>
    </dgm:pt>
    <dgm:pt modelId="{5CC3A2BD-39A8-C849-B7E8-6042888A16FA}" type="sibTrans" cxnId="{764C5990-3ED1-9744-B52F-8756308F0BC4}">
      <dgm:prSet/>
      <dgm:spPr/>
      <dgm:t>
        <a:bodyPr/>
        <a:lstStyle/>
        <a:p>
          <a:endParaRPr lang="en-US"/>
        </a:p>
      </dgm:t>
    </dgm:pt>
    <dgm:pt modelId="{6AE52955-8868-3349-9339-A3F55BDA71E3}">
      <dgm:prSet phldrT="[Text]"/>
      <dgm:spPr/>
      <dgm:t>
        <a:bodyPr/>
        <a:lstStyle/>
        <a:p>
          <a:r>
            <a:rPr lang="en-US" dirty="0" smtClean="0"/>
            <a:t>Fiber surface modification</a:t>
          </a:r>
        </a:p>
      </dgm:t>
    </dgm:pt>
    <dgm:pt modelId="{875D853D-337F-2F49-ACA7-9A887A3FCB19}" type="parTrans" cxnId="{0B9B7372-A1B8-E24E-B4E4-B50A16C58061}">
      <dgm:prSet/>
      <dgm:spPr/>
      <dgm:t>
        <a:bodyPr/>
        <a:lstStyle/>
        <a:p>
          <a:endParaRPr lang="en-US"/>
        </a:p>
      </dgm:t>
    </dgm:pt>
    <dgm:pt modelId="{D8D69BCD-F8E6-A94A-9D99-E1B3F8C51D8A}" type="sibTrans" cxnId="{0B9B7372-A1B8-E24E-B4E4-B50A16C58061}">
      <dgm:prSet/>
      <dgm:spPr/>
      <dgm:t>
        <a:bodyPr/>
        <a:lstStyle/>
        <a:p>
          <a:endParaRPr lang="en-US"/>
        </a:p>
      </dgm:t>
    </dgm:pt>
    <dgm:pt modelId="{CFBF957E-8CA1-3245-9F71-E304AF385BB9}">
      <dgm:prSet phldrT="[Text]"/>
      <dgm:spPr/>
      <dgm:t>
        <a:bodyPr/>
        <a:lstStyle/>
        <a:p>
          <a:r>
            <a:rPr lang="en-US" dirty="0" smtClean="0"/>
            <a:t>Addition of coupling agents</a:t>
          </a:r>
        </a:p>
      </dgm:t>
    </dgm:pt>
    <dgm:pt modelId="{F50ECC7A-8FD1-2542-B89B-73D6A305D60F}" type="parTrans" cxnId="{9240839D-75CB-0846-880E-210B36DF6666}">
      <dgm:prSet/>
      <dgm:spPr/>
      <dgm:t>
        <a:bodyPr/>
        <a:lstStyle/>
        <a:p>
          <a:endParaRPr lang="en-US"/>
        </a:p>
      </dgm:t>
    </dgm:pt>
    <dgm:pt modelId="{E9AA90C8-52CE-F14F-BA1F-ED408F24EEE7}" type="sibTrans" cxnId="{9240839D-75CB-0846-880E-210B36DF6666}">
      <dgm:prSet/>
      <dgm:spPr/>
      <dgm:t>
        <a:bodyPr/>
        <a:lstStyle/>
        <a:p>
          <a:endParaRPr lang="en-US"/>
        </a:p>
      </dgm:t>
    </dgm:pt>
    <dgm:pt modelId="{6E405AE1-5EA1-7348-BB13-86898AE44529}">
      <dgm:prSet phldrT="[Text]"/>
      <dgm:spPr/>
      <dgm:t>
        <a:bodyPr/>
        <a:lstStyle/>
        <a:p>
          <a:r>
            <a:rPr lang="en-US" dirty="0" smtClean="0"/>
            <a:t>Fiber orientation</a:t>
          </a:r>
        </a:p>
      </dgm:t>
    </dgm:pt>
    <dgm:pt modelId="{9FCFB20C-84C5-5E46-8946-05C473F62579}" type="parTrans" cxnId="{6324F24A-04A3-3C4D-8286-B710C2C423EF}">
      <dgm:prSet/>
      <dgm:spPr/>
      <dgm:t>
        <a:bodyPr/>
        <a:lstStyle/>
        <a:p>
          <a:endParaRPr lang="en-US"/>
        </a:p>
      </dgm:t>
    </dgm:pt>
    <dgm:pt modelId="{E189754D-286F-C44E-A337-5501CE186528}" type="sibTrans" cxnId="{6324F24A-04A3-3C4D-8286-B710C2C423EF}">
      <dgm:prSet/>
      <dgm:spPr/>
      <dgm:t>
        <a:bodyPr/>
        <a:lstStyle/>
        <a:p>
          <a:endParaRPr lang="en-US"/>
        </a:p>
      </dgm:t>
    </dgm:pt>
    <dgm:pt modelId="{2E35FDB0-0E58-5549-A0F1-B2D59B1214C1}">
      <dgm:prSet phldrT="[Text]"/>
      <dgm:spPr/>
      <dgm:t>
        <a:bodyPr/>
        <a:lstStyle/>
        <a:p>
          <a:r>
            <a:rPr lang="en-US" dirty="0" smtClean="0"/>
            <a:t>Wettability of fibers</a:t>
          </a:r>
        </a:p>
      </dgm:t>
    </dgm:pt>
    <dgm:pt modelId="{D94FBAD8-2FD6-FF4D-B8CF-35FE24598414}" type="parTrans" cxnId="{9CEF786B-6347-7240-8918-246C1316A641}">
      <dgm:prSet/>
      <dgm:spPr/>
      <dgm:t>
        <a:bodyPr/>
        <a:lstStyle/>
        <a:p>
          <a:endParaRPr lang="en-US"/>
        </a:p>
      </dgm:t>
    </dgm:pt>
    <dgm:pt modelId="{33A4575C-F987-CB44-B92E-F42EFD6A56CE}" type="sibTrans" cxnId="{9CEF786B-6347-7240-8918-246C1316A641}">
      <dgm:prSet/>
      <dgm:spPr/>
      <dgm:t>
        <a:bodyPr/>
        <a:lstStyle/>
        <a:p>
          <a:endParaRPr lang="en-US"/>
        </a:p>
      </dgm:t>
    </dgm:pt>
    <dgm:pt modelId="{E01076D7-2D2A-1743-A3F2-6617410E6E8A}" type="pres">
      <dgm:prSet presAssocID="{C297B3C8-89E1-F348-9676-B2B49E0B7B6F}" presName="composite" presStyleCnt="0">
        <dgm:presLayoutVars>
          <dgm:chMax val="5"/>
          <dgm:dir/>
          <dgm:animLvl val="ctr"/>
          <dgm:resizeHandles val="exact"/>
        </dgm:presLayoutVars>
      </dgm:prSet>
      <dgm:spPr/>
      <dgm:t>
        <a:bodyPr/>
        <a:lstStyle/>
        <a:p>
          <a:endParaRPr lang="en-US"/>
        </a:p>
      </dgm:t>
    </dgm:pt>
    <dgm:pt modelId="{186FFDC0-CD48-B446-A511-038833193988}" type="pres">
      <dgm:prSet presAssocID="{C297B3C8-89E1-F348-9676-B2B49E0B7B6F}" presName="cycle" presStyleCnt="0"/>
      <dgm:spPr/>
    </dgm:pt>
    <dgm:pt modelId="{2F6910A8-6438-8142-941A-65D237B72E99}" type="pres">
      <dgm:prSet presAssocID="{C297B3C8-89E1-F348-9676-B2B49E0B7B6F}" presName="centerShape" presStyleCnt="0"/>
      <dgm:spPr/>
    </dgm:pt>
    <dgm:pt modelId="{4B2871ED-2E58-9A44-809A-1DDA45389AB8}" type="pres">
      <dgm:prSet presAssocID="{C297B3C8-89E1-F348-9676-B2B49E0B7B6F}" presName="connSite" presStyleLbl="node1" presStyleIdx="0" presStyleCnt="8"/>
      <dgm:spPr/>
    </dgm:pt>
    <dgm:pt modelId="{5D87E308-B070-134A-9871-07415A33CBE7}" type="pres">
      <dgm:prSet presAssocID="{C297B3C8-89E1-F348-9676-B2B49E0B7B6F}" presName="visible"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90000" r="-190000"/>
          </a:stretch>
        </a:blipFill>
      </dgm:spPr>
    </dgm:pt>
    <dgm:pt modelId="{7AA3164F-4703-6A48-A523-792F858E3550}" type="pres">
      <dgm:prSet presAssocID="{2AD553DE-FA6B-3B4A-88B6-1A8389BC3EA2}" presName="Name25" presStyleLbl="parChTrans1D1" presStyleIdx="0" presStyleCnt="7"/>
      <dgm:spPr/>
      <dgm:t>
        <a:bodyPr/>
        <a:lstStyle/>
        <a:p>
          <a:endParaRPr lang="en-US"/>
        </a:p>
      </dgm:t>
    </dgm:pt>
    <dgm:pt modelId="{E9C0B87D-34E6-E542-AF1F-A5F3C70F72EE}" type="pres">
      <dgm:prSet presAssocID="{E2F45AFB-9E37-044B-B030-EBBE7D4FCCC5}" presName="node" presStyleCnt="0"/>
      <dgm:spPr/>
    </dgm:pt>
    <dgm:pt modelId="{A6FB2C7B-4F91-9043-B90B-D33F463C445C}" type="pres">
      <dgm:prSet presAssocID="{E2F45AFB-9E37-044B-B030-EBBE7D4FCCC5}" presName="parentNode" presStyleLbl="node1" presStyleIdx="1" presStyleCnt="8" custLinFactX="-200000" custLinFactY="100000" custLinFactNeighborX="-233161" custLinFactNeighborY="140773">
        <dgm:presLayoutVars>
          <dgm:chMax val="1"/>
          <dgm:bulletEnabled val="1"/>
        </dgm:presLayoutVars>
      </dgm:prSet>
      <dgm:spPr/>
      <dgm:t>
        <a:bodyPr/>
        <a:lstStyle/>
        <a:p>
          <a:endParaRPr lang="en-US"/>
        </a:p>
      </dgm:t>
    </dgm:pt>
    <dgm:pt modelId="{9D5DFCDA-5A6D-7644-AF2A-7E279EEDF708}" type="pres">
      <dgm:prSet presAssocID="{E2F45AFB-9E37-044B-B030-EBBE7D4FCCC5}" presName="childNode" presStyleLbl="revTx" presStyleIdx="0" presStyleCnt="0">
        <dgm:presLayoutVars>
          <dgm:bulletEnabled val="1"/>
        </dgm:presLayoutVars>
      </dgm:prSet>
      <dgm:spPr/>
      <dgm:t>
        <a:bodyPr/>
        <a:lstStyle/>
        <a:p>
          <a:endParaRPr lang="en-US"/>
        </a:p>
      </dgm:t>
    </dgm:pt>
    <dgm:pt modelId="{3222A30E-45A4-A149-93F0-8DB57F79D374}" type="pres">
      <dgm:prSet presAssocID="{F3E69754-0B09-B64F-8AC8-E39C45FF690E}" presName="Name25" presStyleLbl="parChTrans1D1" presStyleIdx="1" presStyleCnt="7"/>
      <dgm:spPr/>
      <dgm:t>
        <a:bodyPr/>
        <a:lstStyle/>
        <a:p>
          <a:endParaRPr lang="en-US"/>
        </a:p>
      </dgm:t>
    </dgm:pt>
    <dgm:pt modelId="{FEC47757-A804-FA40-B1C3-E84CED700B53}" type="pres">
      <dgm:prSet presAssocID="{8864D4C0-370C-F14C-8720-99256BD47765}" presName="node" presStyleCnt="0"/>
      <dgm:spPr/>
    </dgm:pt>
    <dgm:pt modelId="{69D3D777-2D5A-B44D-A123-4A9CE5643F60}" type="pres">
      <dgm:prSet presAssocID="{8864D4C0-370C-F14C-8720-99256BD47765}" presName="parentNode" presStyleLbl="node1" presStyleIdx="2" presStyleCnt="8" custLinFactX="-15321" custLinFactY="28098" custLinFactNeighborX="-100000" custLinFactNeighborY="100000">
        <dgm:presLayoutVars>
          <dgm:chMax val="1"/>
          <dgm:bulletEnabled val="1"/>
        </dgm:presLayoutVars>
      </dgm:prSet>
      <dgm:spPr/>
      <dgm:t>
        <a:bodyPr/>
        <a:lstStyle/>
        <a:p>
          <a:endParaRPr lang="en-US"/>
        </a:p>
      </dgm:t>
    </dgm:pt>
    <dgm:pt modelId="{CBF88916-A138-3649-9372-DD17E589BF5C}" type="pres">
      <dgm:prSet presAssocID="{8864D4C0-370C-F14C-8720-99256BD47765}" presName="childNode" presStyleLbl="revTx" presStyleIdx="0" presStyleCnt="0">
        <dgm:presLayoutVars>
          <dgm:bulletEnabled val="1"/>
        </dgm:presLayoutVars>
      </dgm:prSet>
      <dgm:spPr/>
      <dgm:t>
        <a:bodyPr/>
        <a:lstStyle/>
        <a:p>
          <a:endParaRPr lang="en-US"/>
        </a:p>
      </dgm:t>
    </dgm:pt>
    <dgm:pt modelId="{7EF95042-D892-454A-94DF-BDA297B4286E}" type="pres">
      <dgm:prSet presAssocID="{485A736F-0F39-9B42-B00B-ABD595A8B841}" presName="Name25" presStyleLbl="parChTrans1D1" presStyleIdx="2" presStyleCnt="7"/>
      <dgm:spPr/>
      <dgm:t>
        <a:bodyPr/>
        <a:lstStyle/>
        <a:p>
          <a:endParaRPr lang="en-US"/>
        </a:p>
      </dgm:t>
    </dgm:pt>
    <dgm:pt modelId="{AABD3C0F-545F-8842-BC02-5CF16501E979}" type="pres">
      <dgm:prSet presAssocID="{54A150C5-4E9D-3E41-BD3D-8C3EBE97452D}" presName="node" presStyleCnt="0"/>
      <dgm:spPr/>
    </dgm:pt>
    <dgm:pt modelId="{348C5058-0AD0-264C-A575-B64E0EC58EE8}" type="pres">
      <dgm:prSet presAssocID="{54A150C5-4E9D-3E41-BD3D-8C3EBE97452D}" presName="parentNode" presStyleLbl="node1" presStyleIdx="3" presStyleCnt="8" custLinFactNeighborX="-15905" custLinFactNeighborY="98478">
        <dgm:presLayoutVars>
          <dgm:chMax val="1"/>
          <dgm:bulletEnabled val="1"/>
        </dgm:presLayoutVars>
      </dgm:prSet>
      <dgm:spPr/>
      <dgm:t>
        <a:bodyPr/>
        <a:lstStyle/>
        <a:p>
          <a:endParaRPr lang="en-US"/>
        </a:p>
      </dgm:t>
    </dgm:pt>
    <dgm:pt modelId="{9D29A577-29CD-1C40-B29A-3409D65F3688}" type="pres">
      <dgm:prSet presAssocID="{54A150C5-4E9D-3E41-BD3D-8C3EBE97452D}" presName="childNode" presStyleLbl="revTx" presStyleIdx="0" presStyleCnt="0">
        <dgm:presLayoutVars>
          <dgm:bulletEnabled val="1"/>
        </dgm:presLayoutVars>
      </dgm:prSet>
      <dgm:spPr/>
    </dgm:pt>
    <dgm:pt modelId="{D4BDF5CC-EC11-5C42-8B78-30C36B9ECCB6}" type="pres">
      <dgm:prSet presAssocID="{9FCFB20C-84C5-5E46-8946-05C473F62579}" presName="Name25" presStyleLbl="parChTrans1D1" presStyleIdx="3" presStyleCnt="7"/>
      <dgm:spPr/>
      <dgm:t>
        <a:bodyPr/>
        <a:lstStyle/>
        <a:p>
          <a:endParaRPr lang="en-US"/>
        </a:p>
      </dgm:t>
    </dgm:pt>
    <dgm:pt modelId="{15C033E3-39A5-DC44-A882-B9E93F43AB7B}" type="pres">
      <dgm:prSet presAssocID="{6E405AE1-5EA1-7348-BB13-86898AE44529}" presName="node" presStyleCnt="0"/>
      <dgm:spPr/>
    </dgm:pt>
    <dgm:pt modelId="{90263419-D48E-834E-B911-9A280C0223BE}" type="pres">
      <dgm:prSet presAssocID="{6E405AE1-5EA1-7348-BB13-86898AE44529}" presName="parentNode" presStyleLbl="node1" presStyleIdx="4" presStyleCnt="8" custLinFactY="20765" custLinFactNeighborX="-69239" custLinFactNeighborY="100000">
        <dgm:presLayoutVars>
          <dgm:chMax val="1"/>
          <dgm:bulletEnabled val="1"/>
        </dgm:presLayoutVars>
      </dgm:prSet>
      <dgm:spPr/>
      <dgm:t>
        <a:bodyPr/>
        <a:lstStyle/>
        <a:p>
          <a:endParaRPr lang="en-US"/>
        </a:p>
      </dgm:t>
    </dgm:pt>
    <dgm:pt modelId="{62A14CD3-36A7-F14E-9318-90F0BBDFCD35}" type="pres">
      <dgm:prSet presAssocID="{6E405AE1-5EA1-7348-BB13-86898AE44529}" presName="childNode" presStyleLbl="revTx" presStyleIdx="0" presStyleCnt="0">
        <dgm:presLayoutVars>
          <dgm:bulletEnabled val="1"/>
        </dgm:presLayoutVars>
      </dgm:prSet>
      <dgm:spPr/>
    </dgm:pt>
    <dgm:pt modelId="{E89FD0F4-BB7D-E549-8CF8-45128759AEDF}" type="pres">
      <dgm:prSet presAssocID="{875D853D-337F-2F49-ACA7-9A887A3FCB19}" presName="Name25" presStyleLbl="parChTrans1D1" presStyleIdx="4" presStyleCnt="7"/>
      <dgm:spPr/>
      <dgm:t>
        <a:bodyPr/>
        <a:lstStyle/>
        <a:p>
          <a:endParaRPr lang="en-US"/>
        </a:p>
      </dgm:t>
    </dgm:pt>
    <dgm:pt modelId="{2079BA88-7F11-A145-99E7-12CB29D9D16A}" type="pres">
      <dgm:prSet presAssocID="{6AE52955-8868-3349-9339-A3F55BDA71E3}" presName="node" presStyleCnt="0"/>
      <dgm:spPr/>
    </dgm:pt>
    <dgm:pt modelId="{BEC481B3-6A6B-2748-A214-CDFBC54A1B63}" type="pres">
      <dgm:prSet presAssocID="{6AE52955-8868-3349-9339-A3F55BDA71E3}" presName="parentNode" presStyleLbl="node1" presStyleIdx="5" presStyleCnt="8" custLinFactX="-100000" custLinFactNeighborX="-141080" custLinFactNeighborY="80646">
        <dgm:presLayoutVars>
          <dgm:chMax val="1"/>
          <dgm:bulletEnabled val="1"/>
        </dgm:presLayoutVars>
      </dgm:prSet>
      <dgm:spPr/>
      <dgm:t>
        <a:bodyPr/>
        <a:lstStyle/>
        <a:p>
          <a:endParaRPr lang="en-US"/>
        </a:p>
      </dgm:t>
    </dgm:pt>
    <dgm:pt modelId="{0DCCB425-2705-AA46-BBFA-C31FA8F799FD}" type="pres">
      <dgm:prSet presAssocID="{6AE52955-8868-3349-9339-A3F55BDA71E3}" presName="childNode" presStyleLbl="revTx" presStyleIdx="0" presStyleCnt="0">
        <dgm:presLayoutVars>
          <dgm:bulletEnabled val="1"/>
        </dgm:presLayoutVars>
      </dgm:prSet>
      <dgm:spPr/>
    </dgm:pt>
    <dgm:pt modelId="{8DB73E77-117E-8045-8098-32AD9D150125}" type="pres">
      <dgm:prSet presAssocID="{D94FBAD8-2FD6-FF4D-B8CF-35FE24598414}" presName="Name25" presStyleLbl="parChTrans1D1" presStyleIdx="5" presStyleCnt="7"/>
      <dgm:spPr/>
      <dgm:t>
        <a:bodyPr/>
        <a:lstStyle/>
        <a:p>
          <a:endParaRPr lang="en-US"/>
        </a:p>
      </dgm:t>
    </dgm:pt>
    <dgm:pt modelId="{CE3B0905-F04F-E946-8D03-49F61A5DBF8E}" type="pres">
      <dgm:prSet presAssocID="{2E35FDB0-0E58-5549-A0F1-B2D59B1214C1}" presName="node" presStyleCnt="0"/>
      <dgm:spPr/>
    </dgm:pt>
    <dgm:pt modelId="{23AF5BCE-08BB-6B46-AAC9-1B24A9178ABD}" type="pres">
      <dgm:prSet presAssocID="{2E35FDB0-0E58-5549-A0F1-B2D59B1214C1}" presName="parentNode" presStyleLbl="node1" presStyleIdx="6" presStyleCnt="8" custLinFactX="-300000" custLinFactY="-100000" custLinFactNeighborX="-384335" custLinFactNeighborY="-138310">
        <dgm:presLayoutVars>
          <dgm:chMax val="1"/>
          <dgm:bulletEnabled val="1"/>
        </dgm:presLayoutVars>
      </dgm:prSet>
      <dgm:spPr/>
      <dgm:t>
        <a:bodyPr/>
        <a:lstStyle/>
        <a:p>
          <a:endParaRPr lang="en-US"/>
        </a:p>
      </dgm:t>
    </dgm:pt>
    <dgm:pt modelId="{F8518BA1-33BB-D449-B4C5-7C5F942DDBF6}" type="pres">
      <dgm:prSet presAssocID="{2E35FDB0-0E58-5549-A0F1-B2D59B1214C1}" presName="childNode" presStyleLbl="revTx" presStyleIdx="0" presStyleCnt="0">
        <dgm:presLayoutVars>
          <dgm:bulletEnabled val="1"/>
        </dgm:presLayoutVars>
      </dgm:prSet>
      <dgm:spPr/>
    </dgm:pt>
    <dgm:pt modelId="{4CABA3AF-43DF-F54C-936D-B5BE05CAE023}" type="pres">
      <dgm:prSet presAssocID="{F50ECC7A-8FD1-2542-B89B-73D6A305D60F}" presName="Name25" presStyleLbl="parChTrans1D1" presStyleIdx="6" presStyleCnt="7"/>
      <dgm:spPr/>
      <dgm:t>
        <a:bodyPr/>
        <a:lstStyle/>
        <a:p>
          <a:endParaRPr lang="en-US"/>
        </a:p>
      </dgm:t>
    </dgm:pt>
    <dgm:pt modelId="{6755DDC7-191D-8245-BA03-8FBDFB675F7D}" type="pres">
      <dgm:prSet presAssocID="{CFBF957E-8CA1-3245-9F71-E304AF385BB9}" presName="node" presStyleCnt="0"/>
      <dgm:spPr/>
    </dgm:pt>
    <dgm:pt modelId="{85867C18-C8B0-9E4B-8E8E-CB59C7489C3F}" type="pres">
      <dgm:prSet presAssocID="{CFBF957E-8CA1-3245-9F71-E304AF385BB9}" presName="parentNode" presStyleLbl="node1" presStyleIdx="7" presStyleCnt="8" custLinFactX="-200000" custLinFactY="-74309" custLinFactNeighborX="-257250" custLinFactNeighborY="-100000">
        <dgm:presLayoutVars>
          <dgm:chMax val="1"/>
          <dgm:bulletEnabled val="1"/>
        </dgm:presLayoutVars>
      </dgm:prSet>
      <dgm:spPr/>
      <dgm:t>
        <a:bodyPr/>
        <a:lstStyle/>
        <a:p>
          <a:endParaRPr lang="en-US"/>
        </a:p>
      </dgm:t>
    </dgm:pt>
    <dgm:pt modelId="{8CCB8D85-7BA8-B347-9EF4-54F5E38E32DD}" type="pres">
      <dgm:prSet presAssocID="{CFBF957E-8CA1-3245-9F71-E304AF385BB9}" presName="childNode" presStyleLbl="revTx" presStyleIdx="0" presStyleCnt="0">
        <dgm:presLayoutVars>
          <dgm:bulletEnabled val="1"/>
        </dgm:presLayoutVars>
      </dgm:prSet>
      <dgm:spPr/>
      <dgm:t>
        <a:bodyPr/>
        <a:lstStyle/>
        <a:p>
          <a:endParaRPr lang="en-US"/>
        </a:p>
      </dgm:t>
    </dgm:pt>
  </dgm:ptLst>
  <dgm:cxnLst>
    <dgm:cxn modelId="{B71B55CD-820B-1241-A749-FA413DEC0EBF}" type="presOf" srcId="{E2F45AFB-9E37-044B-B030-EBBE7D4FCCC5}" destId="{A6FB2C7B-4F91-9043-B90B-D33F463C445C}" srcOrd="0" destOrd="0" presId="urn:microsoft.com/office/officeart/2005/8/layout/radial2"/>
    <dgm:cxn modelId="{6324F24A-04A3-3C4D-8286-B710C2C423EF}" srcId="{C297B3C8-89E1-F348-9676-B2B49E0B7B6F}" destId="{6E405AE1-5EA1-7348-BB13-86898AE44529}" srcOrd="3" destOrd="0" parTransId="{9FCFB20C-84C5-5E46-8946-05C473F62579}" sibTransId="{E189754D-286F-C44E-A337-5501CE186528}"/>
    <dgm:cxn modelId="{E740897A-D882-444A-B56D-AB101F4DCD2A}" type="presOf" srcId="{2AD553DE-FA6B-3B4A-88B6-1A8389BC3EA2}" destId="{7AA3164F-4703-6A48-A523-792F858E3550}" srcOrd="0" destOrd="0" presId="urn:microsoft.com/office/officeart/2005/8/layout/radial2"/>
    <dgm:cxn modelId="{16D0336A-C600-1847-B00C-E62ECB57845D}" type="presOf" srcId="{D94FBAD8-2FD6-FF4D-B8CF-35FE24598414}" destId="{8DB73E77-117E-8045-8098-32AD9D150125}" srcOrd="0" destOrd="0" presId="urn:microsoft.com/office/officeart/2005/8/layout/radial2"/>
    <dgm:cxn modelId="{AA9B9993-3B78-6B43-8655-0023685F457E}" type="presOf" srcId="{8864D4C0-370C-F14C-8720-99256BD47765}" destId="{69D3D777-2D5A-B44D-A123-4A9CE5643F60}" srcOrd="0" destOrd="0" presId="urn:microsoft.com/office/officeart/2005/8/layout/radial2"/>
    <dgm:cxn modelId="{F5FE2667-494A-EA49-AF29-6E51A7108E23}" type="presOf" srcId="{F3E69754-0B09-B64F-8AC8-E39C45FF690E}" destId="{3222A30E-45A4-A149-93F0-8DB57F79D374}" srcOrd="0" destOrd="0" presId="urn:microsoft.com/office/officeart/2005/8/layout/radial2"/>
    <dgm:cxn modelId="{654D7CB4-C849-4540-BDAA-E4738E921E36}" type="presOf" srcId="{54A150C5-4E9D-3E41-BD3D-8C3EBE97452D}" destId="{348C5058-0AD0-264C-A575-B64E0EC58EE8}" srcOrd="0" destOrd="0" presId="urn:microsoft.com/office/officeart/2005/8/layout/radial2"/>
    <dgm:cxn modelId="{B108141D-15B5-9B48-A865-3764E01834EA}" srcId="{C297B3C8-89E1-F348-9676-B2B49E0B7B6F}" destId="{E2F45AFB-9E37-044B-B030-EBBE7D4FCCC5}" srcOrd="0" destOrd="0" parTransId="{2AD553DE-FA6B-3B4A-88B6-1A8389BC3EA2}" sibTransId="{71E90F8E-5181-B141-9416-BD93D0EBFFA1}"/>
    <dgm:cxn modelId="{405EEDC0-C4A0-9D40-BC57-9E8D1781E4BB}" type="presOf" srcId="{6AE52955-8868-3349-9339-A3F55BDA71E3}" destId="{BEC481B3-6A6B-2748-A214-CDFBC54A1B63}" srcOrd="0" destOrd="0" presId="urn:microsoft.com/office/officeart/2005/8/layout/radial2"/>
    <dgm:cxn modelId="{9240839D-75CB-0846-880E-210B36DF6666}" srcId="{C297B3C8-89E1-F348-9676-B2B49E0B7B6F}" destId="{CFBF957E-8CA1-3245-9F71-E304AF385BB9}" srcOrd="6" destOrd="0" parTransId="{F50ECC7A-8FD1-2542-B89B-73D6A305D60F}" sibTransId="{E9AA90C8-52CE-F14F-BA1F-ED408F24EEE7}"/>
    <dgm:cxn modelId="{764C5990-3ED1-9744-B52F-8756308F0BC4}" srcId="{C297B3C8-89E1-F348-9676-B2B49E0B7B6F}" destId="{54A150C5-4E9D-3E41-BD3D-8C3EBE97452D}" srcOrd="2" destOrd="0" parTransId="{485A736F-0F39-9B42-B00B-ABD595A8B841}" sibTransId="{5CC3A2BD-39A8-C849-B7E8-6042888A16FA}"/>
    <dgm:cxn modelId="{39521CB5-FD39-304C-A16A-D830BA2AA0FA}" type="presOf" srcId="{9FCFB20C-84C5-5E46-8946-05C473F62579}" destId="{D4BDF5CC-EC11-5C42-8B78-30C36B9ECCB6}" srcOrd="0" destOrd="0" presId="urn:microsoft.com/office/officeart/2005/8/layout/radial2"/>
    <dgm:cxn modelId="{930F1551-54CA-6A46-877B-3078FC467654}" type="presOf" srcId="{875D853D-337F-2F49-ACA7-9A887A3FCB19}" destId="{E89FD0F4-BB7D-E549-8CF8-45128759AEDF}" srcOrd="0" destOrd="0" presId="urn:microsoft.com/office/officeart/2005/8/layout/radial2"/>
    <dgm:cxn modelId="{B0377CF3-52D2-7A42-8BC7-B6C2EE9C9E49}" type="presOf" srcId="{485A736F-0F39-9B42-B00B-ABD595A8B841}" destId="{7EF95042-D892-454A-94DF-BDA297B4286E}" srcOrd="0" destOrd="0" presId="urn:microsoft.com/office/officeart/2005/8/layout/radial2"/>
    <dgm:cxn modelId="{44FC4386-096F-1B41-84F1-0736524AC9F8}" type="presOf" srcId="{C297B3C8-89E1-F348-9676-B2B49E0B7B6F}" destId="{E01076D7-2D2A-1743-A3F2-6617410E6E8A}" srcOrd="0" destOrd="0" presId="urn:microsoft.com/office/officeart/2005/8/layout/radial2"/>
    <dgm:cxn modelId="{A0087580-9B35-2D48-8700-E0DB6500EB66}" type="presOf" srcId="{F50ECC7A-8FD1-2542-B89B-73D6A305D60F}" destId="{4CABA3AF-43DF-F54C-936D-B5BE05CAE023}" srcOrd="0" destOrd="0" presId="urn:microsoft.com/office/officeart/2005/8/layout/radial2"/>
    <dgm:cxn modelId="{9CEF786B-6347-7240-8918-246C1316A641}" srcId="{C297B3C8-89E1-F348-9676-B2B49E0B7B6F}" destId="{2E35FDB0-0E58-5549-A0F1-B2D59B1214C1}" srcOrd="5" destOrd="0" parTransId="{D94FBAD8-2FD6-FF4D-B8CF-35FE24598414}" sibTransId="{33A4575C-F987-CB44-B92E-F42EFD6A56CE}"/>
    <dgm:cxn modelId="{0B9B7372-A1B8-E24E-B4E4-B50A16C58061}" srcId="{C297B3C8-89E1-F348-9676-B2B49E0B7B6F}" destId="{6AE52955-8868-3349-9339-A3F55BDA71E3}" srcOrd="4" destOrd="0" parTransId="{875D853D-337F-2F49-ACA7-9A887A3FCB19}" sibTransId="{D8D69BCD-F8E6-A94A-9D99-E1B3F8C51D8A}"/>
    <dgm:cxn modelId="{D5B057BE-9907-A040-BA0A-550C9CBB6CB2}" srcId="{C297B3C8-89E1-F348-9676-B2B49E0B7B6F}" destId="{8864D4C0-370C-F14C-8720-99256BD47765}" srcOrd="1" destOrd="0" parTransId="{F3E69754-0B09-B64F-8AC8-E39C45FF690E}" sibTransId="{66E08974-390E-6B4B-9B6A-CE1B54E5962A}"/>
    <dgm:cxn modelId="{0D3A8320-8146-B94F-A50B-E77A6BD45B94}" type="presOf" srcId="{CFBF957E-8CA1-3245-9F71-E304AF385BB9}" destId="{85867C18-C8B0-9E4B-8E8E-CB59C7489C3F}" srcOrd="0" destOrd="0" presId="urn:microsoft.com/office/officeart/2005/8/layout/radial2"/>
    <dgm:cxn modelId="{3F05EFFC-A248-9343-9542-231EA24057DB}" type="presOf" srcId="{2E35FDB0-0E58-5549-A0F1-B2D59B1214C1}" destId="{23AF5BCE-08BB-6B46-AAC9-1B24A9178ABD}" srcOrd="0" destOrd="0" presId="urn:microsoft.com/office/officeart/2005/8/layout/radial2"/>
    <dgm:cxn modelId="{5A41007A-3661-0343-BC60-760B61FB3838}" type="presOf" srcId="{6E405AE1-5EA1-7348-BB13-86898AE44529}" destId="{90263419-D48E-834E-B911-9A280C0223BE}" srcOrd="0" destOrd="0" presId="urn:microsoft.com/office/officeart/2005/8/layout/radial2"/>
    <dgm:cxn modelId="{8D3D6459-E37A-594F-93E3-48FF5F66DB37}" type="presParOf" srcId="{E01076D7-2D2A-1743-A3F2-6617410E6E8A}" destId="{186FFDC0-CD48-B446-A511-038833193988}" srcOrd="0" destOrd="0" presId="urn:microsoft.com/office/officeart/2005/8/layout/radial2"/>
    <dgm:cxn modelId="{3C948B31-E418-DD4F-A4C6-4016E086AD46}" type="presParOf" srcId="{186FFDC0-CD48-B446-A511-038833193988}" destId="{2F6910A8-6438-8142-941A-65D237B72E99}" srcOrd="0" destOrd="0" presId="urn:microsoft.com/office/officeart/2005/8/layout/radial2"/>
    <dgm:cxn modelId="{E9BEB98C-F9CB-ED4B-8B20-964DE61C2936}" type="presParOf" srcId="{2F6910A8-6438-8142-941A-65D237B72E99}" destId="{4B2871ED-2E58-9A44-809A-1DDA45389AB8}" srcOrd="0" destOrd="0" presId="urn:microsoft.com/office/officeart/2005/8/layout/radial2"/>
    <dgm:cxn modelId="{982A3782-61B9-0040-AA83-0256ADFB3802}" type="presParOf" srcId="{2F6910A8-6438-8142-941A-65D237B72E99}" destId="{5D87E308-B070-134A-9871-07415A33CBE7}" srcOrd="1" destOrd="0" presId="urn:microsoft.com/office/officeart/2005/8/layout/radial2"/>
    <dgm:cxn modelId="{067F5943-5AA7-A741-9268-DCD3EFB3D58D}" type="presParOf" srcId="{186FFDC0-CD48-B446-A511-038833193988}" destId="{7AA3164F-4703-6A48-A523-792F858E3550}" srcOrd="1" destOrd="0" presId="urn:microsoft.com/office/officeart/2005/8/layout/radial2"/>
    <dgm:cxn modelId="{E65BDDA2-A003-7142-A475-4BED4270026D}" type="presParOf" srcId="{186FFDC0-CD48-B446-A511-038833193988}" destId="{E9C0B87D-34E6-E542-AF1F-A5F3C70F72EE}" srcOrd="2" destOrd="0" presId="urn:microsoft.com/office/officeart/2005/8/layout/radial2"/>
    <dgm:cxn modelId="{5DA42A67-7C49-A044-8FEA-61D7C5B49077}" type="presParOf" srcId="{E9C0B87D-34E6-E542-AF1F-A5F3C70F72EE}" destId="{A6FB2C7B-4F91-9043-B90B-D33F463C445C}" srcOrd="0" destOrd="0" presId="urn:microsoft.com/office/officeart/2005/8/layout/radial2"/>
    <dgm:cxn modelId="{51F8377A-D02A-A146-8D36-6A7540C1DABA}" type="presParOf" srcId="{E9C0B87D-34E6-E542-AF1F-A5F3C70F72EE}" destId="{9D5DFCDA-5A6D-7644-AF2A-7E279EEDF708}" srcOrd="1" destOrd="0" presId="urn:microsoft.com/office/officeart/2005/8/layout/radial2"/>
    <dgm:cxn modelId="{E189BB2A-8BC1-A345-A0EF-CC0EBF7D81A8}" type="presParOf" srcId="{186FFDC0-CD48-B446-A511-038833193988}" destId="{3222A30E-45A4-A149-93F0-8DB57F79D374}" srcOrd="3" destOrd="0" presId="urn:microsoft.com/office/officeart/2005/8/layout/radial2"/>
    <dgm:cxn modelId="{9013D999-F485-9C43-A184-9F261167021E}" type="presParOf" srcId="{186FFDC0-CD48-B446-A511-038833193988}" destId="{FEC47757-A804-FA40-B1C3-E84CED700B53}" srcOrd="4" destOrd="0" presId="urn:microsoft.com/office/officeart/2005/8/layout/radial2"/>
    <dgm:cxn modelId="{A6C5ADF3-2EA1-2C49-A319-E44FDEA40663}" type="presParOf" srcId="{FEC47757-A804-FA40-B1C3-E84CED700B53}" destId="{69D3D777-2D5A-B44D-A123-4A9CE5643F60}" srcOrd="0" destOrd="0" presId="urn:microsoft.com/office/officeart/2005/8/layout/radial2"/>
    <dgm:cxn modelId="{103335EE-A59C-5B4A-BD87-8EB8B8D1C461}" type="presParOf" srcId="{FEC47757-A804-FA40-B1C3-E84CED700B53}" destId="{CBF88916-A138-3649-9372-DD17E589BF5C}" srcOrd="1" destOrd="0" presId="urn:microsoft.com/office/officeart/2005/8/layout/radial2"/>
    <dgm:cxn modelId="{59ED1E94-2456-1243-BB29-5E56D280D236}" type="presParOf" srcId="{186FFDC0-CD48-B446-A511-038833193988}" destId="{7EF95042-D892-454A-94DF-BDA297B4286E}" srcOrd="5" destOrd="0" presId="urn:microsoft.com/office/officeart/2005/8/layout/radial2"/>
    <dgm:cxn modelId="{38C8B0D3-7069-1342-BE90-BA55CB824A89}" type="presParOf" srcId="{186FFDC0-CD48-B446-A511-038833193988}" destId="{AABD3C0F-545F-8842-BC02-5CF16501E979}" srcOrd="6" destOrd="0" presId="urn:microsoft.com/office/officeart/2005/8/layout/radial2"/>
    <dgm:cxn modelId="{ABE8E896-BE3D-5641-BCD8-B97721DC6FBF}" type="presParOf" srcId="{AABD3C0F-545F-8842-BC02-5CF16501E979}" destId="{348C5058-0AD0-264C-A575-B64E0EC58EE8}" srcOrd="0" destOrd="0" presId="urn:microsoft.com/office/officeart/2005/8/layout/radial2"/>
    <dgm:cxn modelId="{B8657796-E92E-3F42-9876-B9BF91B7C61A}" type="presParOf" srcId="{AABD3C0F-545F-8842-BC02-5CF16501E979}" destId="{9D29A577-29CD-1C40-B29A-3409D65F3688}" srcOrd="1" destOrd="0" presId="urn:microsoft.com/office/officeart/2005/8/layout/radial2"/>
    <dgm:cxn modelId="{15E95A4B-5133-F84C-974B-6447342C2C73}" type="presParOf" srcId="{186FFDC0-CD48-B446-A511-038833193988}" destId="{D4BDF5CC-EC11-5C42-8B78-30C36B9ECCB6}" srcOrd="7" destOrd="0" presId="urn:microsoft.com/office/officeart/2005/8/layout/radial2"/>
    <dgm:cxn modelId="{51E6A5C3-FEAD-FD43-A24C-6F7F026E6458}" type="presParOf" srcId="{186FFDC0-CD48-B446-A511-038833193988}" destId="{15C033E3-39A5-DC44-A882-B9E93F43AB7B}" srcOrd="8" destOrd="0" presId="urn:microsoft.com/office/officeart/2005/8/layout/radial2"/>
    <dgm:cxn modelId="{283BBBBA-D667-6C4F-9638-E0C12394F04E}" type="presParOf" srcId="{15C033E3-39A5-DC44-A882-B9E93F43AB7B}" destId="{90263419-D48E-834E-B911-9A280C0223BE}" srcOrd="0" destOrd="0" presId="urn:microsoft.com/office/officeart/2005/8/layout/radial2"/>
    <dgm:cxn modelId="{974B1A5E-1A30-0344-A2D4-6241FEF93F33}" type="presParOf" srcId="{15C033E3-39A5-DC44-A882-B9E93F43AB7B}" destId="{62A14CD3-36A7-F14E-9318-90F0BBDFCD35}" srcOrd="1" destOrd="0" presId="urn:microsoft.com/office/officeart/2005/8/layout/radial2"/>
    <dgm:cxn modelId="{EA0515BE-E8A7-2445-8BB1-3C0671E26C7F}" type="presParOf" srcId="{186FFDC0-CD48-B446-A511-038833193988}" destId="{E89FD0F4-BB7D-E549-8CF8-45128759AEDF}" srcOrd="9" destOrd="0" presId="urn:microsoft.com/office/officeart/2005/8/layout/radial2"/>
    <dgm:cxn modelId="{A413631A-BCE0-DE45-8D86-70A90E06BE5B}" type="presParOf" srcId="{186FFDC0-CD48-B446-A511-038833193988}" destId="{2079BA88-7F11-A145-99E7-12CB29D9D16A}" srcOrd="10" destOrd="0" presId="urn:microsoft.com/office/officeart/2005/8/layout/radial2"/>
    <dgm:cxn modelId="{F34DF723-9C3A-B84D-A800-2CC6FEC03D7F}" type="presParOf" srcId="{2079BA88-7F11-A145-99E7-12CB29D9D16A}" destId="{BEC481B3-6A6B-2748-A214-CDFBC54A1B63}" srcOrd="0" destOrd="0" presId="urn:microsoft.com/office/officeart/2005/8/layout/radial2"/>
    <dgm:cxn modelId="{DF7C8937-2D65-694F-8AF1-5AB894FFE698}" type="presParOf" srcId="{2079BA88-7F11-A145-99E7-12CB29D9D16A}" destId="{0DCCB425-2705-AA46-BBFA-C31FA8F799FD}" srcOrd="1" destOrd="0" presId="urn:microsoft.com/office/officeart/2005/8/layout/radial2"/>
    <dgm:cxn modelId="{A748E585-6D10-7242-88EA-0E2D13924004}" type="presParOf" srcId="{186FFDC0-CD48-B446-A511-038833193988}" destId="{8DB73E77-117E-8045-8098-32AD9D150125}" srcOrd="11" destOrd="0" presId="urn:microsoft.com/office/officeart/2005/8/layout/radial2"/>
    <dgm:cxn modelId="{EAFCB539-1956-A24C-A797-256CCF359520}" type="presParOf" srcId="{186FFDC0-CD48-B446-A511-038833193988}" destId="{CE3B0905-F04F-E946-8D03-49F61A5DBF8E}" srcOrd="12" destOrd="0" presId="urn:microsoft.com/office/officeart/2005/8/layout/radial2"/>
    <dgm:cxn modelId="{A76DF4FE-5529-9B48-A51E-4B47927D1B61}" type="presParOf" srcId="{CE3B0905-F04F-E946-8D03-49F61A5DBF8E}" destId="{23AF5BCE-08BB-6B46-AAC9-1B24A9178ABD}" srcOrd="0" destOrd="0" presId="urn:microsoft.com/office/officeart/2005/8/layout/radial2"/>
    <dgm:cxn modelId="{D72373EE-4F60-A342-96B5-EB698CCCCD55}" type="presParOf" srcId="{CE3B0905-F04F-E946-8D03-49F61A5DBF8E}" destId="{F8518BA1-33BB-D449-B4C5-7C5F942DDBF6}" srcOrd="1" destOrd="0" presId="urn:microsoft.com/office/officeart/2005/8/layout/radial2"/>
    <dgm:cxn modelId="{444DC91B-9FF7-884D-802A-9CC331A4F673}" type="presParOf" srcId="{186FFDC0-CD48-B446-A511-038833193988}" destId="{4CABA3AF-43DF-F54C-936D-B5BE05CAE023}" srcOrd="13" destOrd="0" presId="urn:microsoft.com/office/officeart/2005/8/layout/radial2"/>
    <dgm:cxn modelId="{F8909E8D-3D8E-3843-9BEA-EDBE65144FDD}" type="presParOf" srcId="{186FFDC0-CD48-B446-A511-038833193988}" destId="{6755DDC7-191D-8245-BA03-8FBDFB675F7D}" srcOrd="14" destOrd="0" presId="urn:microsoft.com/office/officeart/2005/8/layout/radial2"/>
    <dgm:cxn modelId="{68DC5B4F-0111-7843-8FE7-02149949FA0E}" type="presParOf" srcId="{6755DDC7-191D-8245-BA03-8FBDFB675F7D}" destId="{85867C18-C8B0-9E4B-8E8E-CB59C7489C3F}" srcOrd="0" destOrd="0" presId="urn:microsoft.com/office/officeart/2005/8/layout/radial2"/>
    <dgm:cxn modelId="{0416118F-CE8E-0341-B575-731FB7A9908E}" type="presParOf" srcId="{6755DDC7-191D-8245-BA03-8FBDFB675F7D}" destId="{8CCB8D85-7BA8-B347-9EF4-54F5E38E32D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C570E03-19CC-B143-9DC7-0803BED5186D}" type="doc">
      <dgm:prSet loTypeId="urn:microsoft.com/office/officeart/2008/layout/VerticalCurvedList" loCatId="" qsTypeId="urn:microsoft.com/office/officeart/2005/8/quickstyle/simple4" qsCatId="simple" csTypeId="urn:microsoft.com/office/officeart/2005/8/colors/accent6_4" csCatId="accent6" phldr="1"/>
      <dgm:spPr/>
      <dgm:t>
        <a:bodyPr/>
        <a:lstStyle/>
        <a:p>
          <a:endParaRPr lang="en-US"/>
        </a:p>
      </dgm:t>
    </dgm:pt>
    <dgm:pt modelId="{204707D4-9967-A444-9707-EE05A6CAA88B}">
      <dgm:prSet phldrT="[Text]"/>
      <dgm:spPr/>
      <dgm:t>
        <a:bodyPr/>
        <a:lstStyle/>
        <a:p>
          <a:r>
            <a:rPr lang="en-US" dirty="0" smtClean="0"/>
            <a:t>Flexural</a:t>
          </a:r>
          <a:endParaRPr lang="en-US" dirty="0"/>
        </a:p>
      </dgm:t>
    </dgm:pt>
    <dgm:pt modelId="{474667CB-5681-A343-B130-87C012A3F3E6}" type="parTrans" cxnId="{6DB35FAB-5BC2-F343-8750-2F7143312967}">
      <dgm:prSet/>
      <dgm:spPr/>
      <dgm:t>
        <a:bodyPr/>
        <a:lstStyle/>
        <a:p>
          <a:endParaRPr lang="en-US"/>
        </a:p>
      </dgm:t>
    </dgm:pt>
    <dgm:pt modelId="{35835F88-C371-834A-8A68-90A638A3CBBB}" type="sibTrans" cxnId="{6DB35FAB-5BC2-F343-8750-2F7143312967}">
      <dgm:prSet/>
      <dgm:spPr/>
      <dgm:t>
        <a:bodyPr/>
        <a:lstStyle/>
        <a:p>
          <a:endParaRPr lang="en-US"/>
        </a:p>
      </dgm:t>
    </dgm:pt>
    <dgm:pt modelId="{F1176695-5195-B148-85FE-0A76F63204A1}">
      <dgm:prSet phldrT="[Text]"/>
      <dgm:spPr/>
      <dgm:t>
        <a:bodyPr/>
        <a:lstStyle/>
        <a:p>
          <a:r>
            <a:rPr lang="en-US" dirty="0" smtClean="0"/>
            <a:t>Tensile</a:t>
          </a:r>
          <a:endParaRPr lang="en-US" dirty="0"/>
        </a:p>
      </dgm:t>
    </dgm:pt>
    <dgm:pt modelId="{3A67DC50-7542-8B4D-9FFC-858E74922678}" type="parTrans" cxnId="{DE51F94F-BCC7-7648-9EAE-DFBEC63B4328}">
      <dgm:prSet/>
      <dgm:spPr/>
      <dgm:t>
        <a:bodyPr/>
        <a:lstStyle/>
        <a:p>
          <a:endParaRPr lang="en-US"/>
        </a:p>
      </dgm:t>
    </dgm:pt>
    <dgm:pt modelId="{4CAB0819-E390-9F48-849F-3DEC01022922}" type="sibTrans" cxnId="{DE51F94F-BCC7-7648-9EAE-DFBEC63B4328}">
      <dgm:prSet/>
      <dgm:spPr/>
      <dgm:t>
        <a:bodyPr/>
        <a:lstStyle/>
        <a:p>
          <a:endParaRPr lang="en-US"/>
        </a:p>
      </dgm:t>
    </dgm:pt>
    <dgm:pt modelId="{5EF566AE-D952-1045-A633-795B9F449EAB}">
      <dgm:prSet phldrT="[Text]"/>
      <dgm:spPr/>
      <dgm:t>
        <a:bodyPr/>
        <a:lstStyle/>
        <a:p>
          <a:r>
            <a:rPr lang="en-US" dirty="0" smtClean="0"/>
            <a:t>Impact Strength</a:t>
          </a:r>
          <a:endParaRPr lang="en-US" dirty="0"/>
        </a:p>
      </dgm:t>
    </dgm:pt>
    <dgm:pt modelId="{5D49F942-06AC-DF47-B5E1-1CA494F8B17C}" type="parTrans" cxnId="{1FC23F5A-3838-5349-ABEC-0E3688EFEEB4}">
      <dgm:prSet/>
      <dgm:spPr/>
      <dgm:t>
        <a:bodyPr/>
        <a:lstStyle/>
        <a:p>
          <a:endParaRPr lang="en-US"/>
        </a:p>
      </dgm:t>
    </dgm:pt>
    <dgm:pt modelId="{16507C8C-E5F5-0642-94A3-660B1675B9BA}" type="sibTrans" cxnId="{1FC23F5A-3838-5349-ABEC-0E3688EFEEB4}">
      <dgm:prSet/>
      <dgm:spPr/>
      <dgm:t>
        <a:bodyPr/>
        <a:lstStyle/>
        <a:p>
          <a:pPr rtl="0"/>
          <a:endParaRPr lang="en-US"/>
        </a:p>
      </dgm:t>
    </dgm:pt>
    <dgm:pt modelId="{B67B8D4B-401F-1C44-9A5B-7E2E7A6BCBD9}">
      <dgm:prSet/>
      <dgm:spPr/>
      <dgm:t>
        <a:bodyPr/>
        <a:lstStyle/>
        <a:p>
          <a:r>
            <a:rPr lang="en-US" dirty="0" smtClean="0"/>
            <a:t>Compressive</a:t>
          </a:r>
          <a:endParaRPr lang="en-US" dirty="0"/>
        </a:p>
      </dgm:t>
    </dgm:pt>
    <dgm:pt modelId="{DB51DAC7-B441-714F-9624-D90078C47921}" type="parTrans" cxnId="{E17920B3-B9D1-9645-9742-3A927D2D06E6}">
      <dgm:prSet/>
      <dgm:spPr/>
      <dgm:t>
        <a:bodyPr/>
        <a:lstStyle/>
        <a:p>
          <a:endParaRPr lang="en-US"/>
        </a:p>
      </dgm:t>
    </dgm:pt>
    <dgm:pt modelId="{1A4CDABE-4061-B840-ABED-8B3E084B1A32}" type="sibTrans" cxnId="{E17920B3-B9D1-9645-9742-3A927D2D06E6}">
      <dgm:prSet/>
      <dgm:spPr/>
      <dgm:t>
        <a:bodyPr/>
        <a:lstStyle/>
        <a:p>
          <a:endParaRPr lang="en-US"/>
        </a:p>
      </dgm:t>
    </dgm:pt>
    <dgm:pt modelId="{3313510C-04EA-7D42-A439-C7851C168692}" type="pres">
      <dgm:prSet presAssocID="{3C570E03-19CC-B143-9DC7-0803BED5186D}" presName="Name0" presStyleCnt="0">
        <dgm:presLayoutVars>
          <dgm:chMax val="7"/>
          <dgm:chPref val="7"/>
          <dgm:dir/>
        </dgm:presLayoutVars>
      </dgm:prSet>
      <dgm:spPr/>
      <dgm:t>
        <a:bodyPr/>
        <a:lstStyle/>
        <a:p>
          <a:endParaRPr lang="en-US"/>
        </a:p>
      </dgm:t>
    </dgm:pt>
    <dgm:pt modelId="{A246ACF1-D30F-5141-803F-25148009F3A8}" type="pres">
      <dgm:prSet presAssocID="{3C570E03-19CC-B143-9DC7-0803BED5186D}" presName="Name1" presStyleCnt="0"/>
      <dgm:spPr/>
    </dgm:pt>
    <dgm:pt modelId="{84803F87-52C7-FB4C-8120-44E77FFF8F96}" type="pres">
      <dgm:prSet presAssocID="{3C570E03-19CC-B143-9DC7-0803BED5186D}" presName="cycle" presStyleCnt="0"/>
      <dgm:spPr/>
    </dgm:pt>
    <dgm:pt modelId="{67AAA41E-7828-CA4A-8089-97E28F30B912}" type="pres">
      <dgm:prSet presAssocID="{3C570E03-19CC-B143-9DC7-0803BED5186D}" presName="srcNode" presStyleLbl="node1" presStyleIdx="0" presStyleCnt="4"/>
      <dgm:spPr/>
    </dgm:pt>
    <dgm:pt modelId="{1DE61222-22D3-DD4E-A951-662FBC4E4C4E}" type="pres">
      <dgm:prSet presAssocID="{3C570E03-19CC-B143-9DC7-0803BED5186D}" presName="conn" presStyleLbl="parChTrans1D2" presStyleIdx="0" presStyleCnt="1"/>
      <dgm:spPr/>
      <dgm:t>
        <a:bodyPr/>
        <a:lstStyle/>
        <a:p>
          <a:endParaRPr lang="en-US"/>
        </a:p>
      </dgm:t>
    </dgm:pt>
    <dgm:pt modelId="{838B246A-45C2-A74E-AB39-E9D952FF70A0}" type="pres">
      <dgm:prSet presAssocID="{3C570E03-19CC-B143-9DC7-0803BED5186D}" presName="extraNode" presStyleLbl="node1" presStyleIdx="0" presStyleCnt="4"/>
      <dgm:spPr/>
    </dgm:pt>
    <dgm:pt modelId="{EF8745CA-DEE6-A840-969E-0519011ACC89}" type="pres">
      <dgm:prSet presAssocID="{3C570E03-19CC-B143-9DC7-0803BED5186D}" presName="dstNode" presStyleLbl="node1" presStyleIdx="0" presStyleCnt="4"/>
      <dgm:spPr/>
    </dgm:pt>
    <dgm:pt modelId="{59E72216-AE55-D846-834D-63D2EB6DA32E}" type="pres">
      <dgm:prSet presAssocID="{F1176695-5195-B148-85FE-0A76F63204A1}" presName="text_1" presStyleLbl="node1" presStyleIdx="0" presStyleCnt="4">
        <dgm:presLayoutVars>
          <dgm:bulletEnabled val="1"/>
        </dgm:presLayoutVars>
      </dgm:prSet>
      <dgm:spPr/>
      <dgm:t>
        <a:bodyPr/>
        <a:lstStyle/>
        <a:p>
          <a:endParaRPr lang="en-US"/>
        </a:p>
      </dgm:t>
    </dgm:pt>
    <dgm:pt modelId="{2CE01ECD-8891-3D4F-8CC9-92641D412E75}" type="pres">
      <dgm:prSet presAssocID="{F1176695-5195-B148-85FE-0A76F63204A1}" presName="accent_1" presStyleCnt="0"/>
      <dgm:spPr/>
    </dgm:pt>
    <dgm:pt modelId="{D761CCAB-9EBA-074D-BB1F-58035DA06B06}" type="pres">
      <dgm:prSet presAssocID="{F1176695-5195-B148-85FE-0A76F63204A1}" presName="accentRepeatNode" presStyleLbl="solidFgAcc1" presStyleIdx="0" presStyleCnt="4"/>
      <dgm:spPr/>
    </dgm:pt>
    <dgm:pt modelId="{B8B153D1-00BB-6D47-BBD0-829790FFDF1C}" type="pres">
      <dgm:prSet presAssocID="{5EF566AE-D952-1045-A633-795B9F449EAB}" presName="text_2" presStyleLbl="node1" presStyleIdx="1" presStyleCnt="4">
        <dgm:presLayoutVars>
          <dgm:bulletEnabled val="1"/>
        </dgm:presLayoutVars>
      </dgm:prSet>
      <dgm:spPr/>
      <dgm:t>
        <a:bodyPr/>
        <a:lstStyle/>
        <a:p>
          <a:endParaRPr lang="en-US"/>
        </a:p>
      </dgm:t>
    </dgm:pt>
    <dgm:pt modelId="{76B64914-0736-E04B-9400-771D219A1402}" type="pres">
      <dgm:prSet presAssocID="{5EF566AE-D952-1045-A633-795B9F449EAB}" presName="accent_2" presStyleCnt="0"/>
      <dgm:spPr/>
    </dgm:pt>
    <dgm:pt modelId="{2D3E3AD1-9666-EF4B-BEC0-02C01024567E}" type="pres">
      <dgm:prSet presAssocID="{5EF566AE-D952-1045-A633-795B9F449EAB}" presName="accentRepeatNode" presStyleLbl="solidFgAcc1" presStyleIdx="1" presStyleCnt="4"/>
      <dgm:spPr/>
    </dgm:pt>
    <dgm:pt modelId="{C3B23847-2658-5245-B3B8-515C2AB58289}" type="pres">
      <dgm:prSet presAssocID="{B67B8D4B-401F-1C44-9A5B-7E2E7A6BCBD9}" presName="text_3" presStyleLbl="node1" presStyleIdx="2" presStyleCnt="4">
        <dgm:presLayoutVars>
          <dgm:bulletEnabled val="1"/>
        </dgm:presLayoutVars>
      </dgm:prSet>
      <dgm:spPr/>
      <dgm:t>
        <a:bodyPr/>
        <a:lstStyle/>
        <a:p>
          <a:endParaRPr lang="en-US"/>
        </a:p>
      </dgm:t>
    </dgm:pt>
    <dgm:pt modelId="{26CC82DB-9877-5D4E-84FE-49BFC56D43BB}" type="pres">
      <dgm:prSet presAssocID="{B67B8D4B-401F-1C44-9A5B-7E2E7A6BCBD9}" presName="accent_3" presStyleCnt="0"/>
      <dgm:spPr/>
    </dgm:pt>
    <dgm:pt modelId="{B0DCBA86-6B9E-1E43-8E08-FFC980FD6908}" type="pres">
      <dgm:prSet presAssocID="{B67B8D4B-401F-1C44-9A5B-7E2E7A6BCBD9}" presName="accentRepeatNode" presStyleLbl="solidFgAcc1" presStyleIdx="2" presStyleCnt="4"/>
      <dgm:spPr/>
    </dgm:pt>
    <dgm:pt modelId="{F299DE43-20F5-6B49-9F19-BBD29E9EF1AE}" type="pres">
      <dgm:prSet presAssocID="{204707D4-9967-A444-9707-EE05A6CAA88B}" presName="text_4" presStyleLbl="node1" presStyleIdx="3" presStyleCnt="4">
        <dgm:presLayoutVars>
          <dgm:bulletEnabled val="1"/>
        </dgm:presLayoutVars>
      </dgm:prSet>
      <dgm:spPr/>
      <dgm:t>
        <a:bodyPr/>
        <a:lstStyle/>
        <a:p>
          <a:endParaRPr lang="en-US"/>
        </a:p>
      </dgm:t>
    </dgm:pt>
    <dgm:pt modelId="{C04F3BB2-28A0-2B44-8F87-DDCA9DDF3094}" type="pres">
      <dgm:prSet presAssocID="{204707D4-9967-A444-9707-EE05A6CAA88B}" presName="accent_4" presStyleCnt="0"/>
      <dgm:spPr/>
    </dgm:pt>
    <dgm:pt modelId="{292456B0-6F30-FC4C-9DB4-4491218FF63D}" type="pres">
      <dgm:prSet presAssocID="{204707D4-9967-A444-9707-EE05A6CAA88B}" presName="accentRepeatNode" presStyleLbl="solidFgAcc1" presStyleIdx="3" presStyleCnt="4"/>
      <dgm:spPr/>
    </dgm:pt>
  </dgm:ptLst>
  <dgm:cxnLst>
    <dgm:cxn modelId="{E17920B3-B9D1-9645-9742-3A927D2D06E6}" srcId="{3C570E03-19CC-B143-9DC7-0803BED5186D}" destId="{B67B8D4B-401F-1C44-9A5B-7E2E7A6BCBD9}" srcOrd="2" destOrd="0" parTransId="{DB51DAC7-B441-714F-9624-D90078C47921}" sibTransId="{1A4CDABE-4061-B840-ABED-8B3E084B1A32}"/>
    <dgm:cxn modelId="{1D296C75-6D8E-1C46-B387-E3DF808AF305}" type="presOf" srcId="{4CAB0819-E390-9F48-849F-3DEC01022922}" destId="{1DE61222-22D3-DD4E-A951-662FBC4E4C4E}" srcOrd="0" destOrd="0" presId="urn:microsoft.com/office/officeart/2008/layout/VerticalCurvedList"/>
    <dgm:cxn modelId="{751825C0-7612-BB4B-ABB7-1CC79661B16A}" type="presOf" srcId="{B67B8D4B-401F-1C44-9A5B-7E2E7A6BCBD9}" destId="{C3B23847-2658-5245-B3B8-515C2AB58289}" srcOrd="0" destOrd="0" presId="urn:microsoft.com/office/officeart/2008/layout/VerticalCurvedList"/>
    <dgm:cxn modelId="{89986208-C4AB-714F-B79B-23948477A849}" type="presOf" srcId="{3C570E03-19CC-B143-9DC7-0803BED5186D}" destId="{3313510C-04EA-7D42-A439-C7851C168692}" srcOrd="0" destOrd="0" presId="urn:microsoft.com/office/officeart/2008/layout/VerticalCurvedList"/>
    <dgm:cxn modelId="{1FC23F5A-3838-5349-ABEC-0E3688EFEEB4}" srcId="{3C570E03-19CC-B143-9DC7-0803BED5186D}" destId="{5EF566AE-D952-1045-A633-795B9F449EAB}" srcOrd="1" destOrd="0" parTransId="{5D49F942-06AC-DF47-B5E1-1CA494F8B17C}" sibTransId="{16507C8C-E5F5-0642-94A3-660B1675B9BA}"/>
    <dgm:cxn modelId="{A04434E5-31F2-CB45-A124-1FE864884453}" type="presOf" srcId="{F1176695-5195-B148-85FE-0A76F63204A1}" destId="{59E72216-AE55-D846-834D-63D2EB6DA32E}" srcOrd="0" destOrd="0" presId="urn:microsoft.com/office/officeart/2008/layout/VerticalCurvedList"/>
    <dgm:cxn modelId="{DE51F94F-BCC7-7648-9EAE-DFBEC63B4328}" srcId="{3C570E03-19CC-B143-9DC7-0803BED5186D}" destId="{F1176695-5195-B148-85FE-0A76F63204A1}" srcOrd="0" destOrd="0" parTransId="{3A67DC50-7542-8B4D-9FFC-858E74922678}" sibTransId="{4CAB0819-E390-9F48-849F-3DEC01022922}"/>
    <dgm:cxn modelId="{C64BAAED-906E-5146-9D08-8E6F67EF33E4}" type="presOf" srcId="{204707D4-9967-A444-9707-EE05A6CAA88B}" destId="{F299DE43-20F5-6B49-9F19-BBD29E9EF1AE}" srcOrd="0" destOrd="0" presId="urn:microsoft.com/office/officeart/2008/layout/VerticalCurvedList"/>
    <dgm:cxn modelId="{6DB35FAB-5BC2-F343-8750-2F7143312967}" srcId="{3C570E03-19CC-B143-9DC7-0803BED5186D}" destId="{204707D4-9967-A444-9707-EE05A6CAA88B}" srcOrd="3" destOrd="0" parTransId="{474667CB-5681-A343-B130-87C012A3F3E6}" sibTransId="{35835F88-C371-834A-8A68-90A638A3CBBB}"/>
    <dgm:cxn modelId="{08BF653B-C270-AA4D-B8F3-9E450C049B60}" type="presOf" srcId="{5EF566AE-D952-1045-A633-795B9F449EAB}" destId="{B8B153D1-00BB-6D47-BBD0-829790FFDF1C}" srcOrd="0" destOrd="0" presId="urn:microsoft.com/office/officeart/2008/layout/VerticalCurvedList"/>
    <dgm:cxn modelId="{A177DA82-5C89-C142-982C-93C9EBA4AB82}" type="presParOf" srcId="{3313510C-04EA-7D42-A439-C7851C168692}" destId="{A246ACF1-D30F-5141-803F-25148009F3A8}" srcOrd="0" destOrd="0" presId="urn:microsoft.com/office/officeart/2008/layout/VerticalCurvedList"/>
    <dgm:cxn modelId="{14D2ACA7-543E-9C48-B7E5-088D0E595EB4}" type="presParOf" srcId="{A246ACF1-D30F-5141-803F-25148009F3A8}" destId="{84803F87-52C7-FB4C-8120-44E77FFF8F96}" srcOrd="0" destOrd="0" presId="urn:microsoft.com/office/officeart/2008/layout/VerticalCurvedList"/>
    <dgm:cxn modelId="{CEB90D3D-BB58-0F4F-89E7-F74C06842A9F}" type="presParOf" srcId="{84803F87-52C7-FB4C-8120-44E77FFF8F96}" destId="{67AAA41E-7828-CA4A-8089-97E28F30B912}" srcOrd="0" destOrd="0" presId="urn:microsoft.com/office/officeart/2008/layout/VerticalCurvedList"/>
    <dgm:cxn modelId="{A761724C-28F6-C34A-9851-A014D06673BE}" type="presParOf" srcId="{84803F87-52C7-FB4C-8120-44E77FFF8F96}" destId="{1DE61222-22D3-DD4E-A951-662FBC4E4C4E}" srcOrd="1" destOrd="0" presId="urn:microsoft.com/office/officeart/2008/layout/VerticalCurvedList"/>
    <dgm:cxn modelId="{2222DB5B-3E39-094E-A4E3-50BFC656F278}" type="presParOf" srcId="{84803F87-52C7-FB4C-8120-44E77FFF8F96}" destId="{838B246A-45C2-A74E-AB39-E9D952FF70A0}" srcOrd="2" destOrd="0" presId="urn:microsoft.com/office/officeart/2008/layout/VerticalCurvedList"/>
    <dgm:cxn modelId="{F7A14F42-193D-714D-8A4C-9A97DF19D06B}" type="presParOf" srcId="{84803F87-52C7-FB4C-8120-44E77FFF8F96}" destId="{EF8745CA-DEE6-A840-969E-0519011ACC89}" srcOrd="3" destOrd="0" presId="urn:microsoft.com/office/officeart/2008/layout/VerticalCurvedList"/>
    <dgm:cxn modelId="{0ACA15BF-4AC9-1241-BBBA-BB5BDC73DF55}" type="presParOf" srcId="{A246ACF1-D30F-5141-803F-25148009F3A8}" destId="{59E72216-AE55-D846-834D-63D2EB6DA32E}" srcOrd="1" destOrd="0" presId="urn:microsoft.com/office/officeart/2008/layout/VerticalCurvedList"/>
    <dgm:cxn modelId="{6BA8C2FB-BF67-D84C-B624-9EFF57FFD5DF}" type="presParOf" srcId="{A246ACF1-D30F-5141-803F-25148009F3A8}" destId="{2CE01ECD-8891-3D4F-8CC9-92641D412E75}" srcOrd="2" destOrd="0" presId="urn:microsoft.com/office/officeart/2008/layout/VerticalCurvedList"/>
    <dgm:cxn modelId="{A21EDA81-58E2-0B4D-9DBB-4CF7E662DE7C}" type="presParOf" srcId="{2CE01ECD-8891-3D4F-8CC9-92641D412E75}" destId="{D761CCAB-9EBA-074D-BB1F-58035DA06B06}" srcOrd="0" destOrd="0" presId="urn:microsoft.com/office/officeart/2008/layout/VerticalCurvedList"/>
    <dgm:cxn modelId="{B2CC58A1-9290-F94A-B15D-5DDE0A1F73C2}" type="presParOf" srcId="{A246ACF1-D30F-5141-803F-25148009F3A8}" destId="{B8B153D1-00BB-6D47-BBD0-829790FFDF1C}" srcOrd="3" destOrd="0" presId="urn:microsoft.com/office/officeart/2008/layout/VerticalCurvedList"/>
    <dgm:cxn modelId="{17AC2546-E1A6-B747-A224-FE871C020167}" type="presParOf" srcId="{A246ACF1-D30F-5141-803F-25148009F3A8}" destId="{76B64914-0736-E04B-9400-771D219A1402}" srcOrd="4" destOrd="0" presId="urn:microsoft.com/office/officeart/2008/layout/VerticalCurvedList"/>
    <dgm:cxn modelId="{D763E1A4-DEC0-664B-84C3-13DB1DB7C880}" type="presParOf" srcId="{76B64914-0736-E04B-9400-771D219A1402}" destId="{2D3E3AD1-9666-EF4B-BEC0-02C01024567E}" srcOrd="0" destOrd="0" presId="urn:microsoft.com/office/officeart/2008/layout/VerticalCurvedList"/>
    <dgm:cxn modelId="{F2AB4474-66A0-D84C-9AFF-A332621DB853}" type="presParOf" srcId="{A246ACF1-D30F-5141-803F-25148009F3A8}" destId="{C3B23847-2658-5245-B3B8-515C2AB58289}" srcOrd="5" destOrd="0" presId="urn:microsoft.com/office/officeart/2008/layout/VerticalCurvedList"/>
    <dgm:cxn modelId="{7F6ECC52-8875-5F4C-A537-A1763BC0E679}" type="presParOf" srcId="{A246ACF1-D30F-5141-803F-25148009F3A8}" destId="{26CC82DB-9877-5D4E-84FE-49BFC56D43BB}" srcOrd="6" destOrd="0" presId="urn:microsoft.com/office/officeart/2008/layout/VerticalCurvedList"/>
    <dgm:cxn modelId="{A0B3B9A8-8F6E-5246-A8CA-9D881BFC8FFF}" type="presParOf" srcId="{26CC82DB-9877-5D4E-84FE-49BFC56D43BB}" destId="{B0DCBA86-6B9E-1E43-8E08-FFC980FD6908}" srcOrd="0" destOrd="0" presId="urn:microsoft.com/office/officeart/2008/layout/VerticalCurvedList"/>
    <dgm:cxn modelId="{8D5C3B91-EA56-5045-97B2-F82336FE7377}" type="presParOf" srcId="{A246ACF1-D30F-5141-803F-25148009F3A8}" destId="{F299DE43-20F5-6B49-9F19-BBD29E9EF1AE}" srcOrd="7" destOrd="0" presId="urn:microsoft.com/office/officeart/2008/layout/VerticalCurvedList"/>
    <dgm:cxn modelId="{441D95E4-0743-5B4F-A89E-132C3FC6B21E}" type="presParOf" srcId="{A246ACF1-D30F-5141-803F-25148009F3A8}" destId="{C04F3BB2-28A0-2B44-8F87-DDCA9DDF3094}" srcOrd="8" destOrd="0" presId="urn:microsoft.com/office/officeart/2008/layout/VerticalCurvedList"/>
    <dgm:cxn modelId="{CC29B617-224F-4F40-B665-4D15B355655A}" type="presParOf" srcId="{C04F3BB2-28A0-2B44-8F87-DDCA9DDF3094}" destId="{292456B0-6F30-FC4C-9DB4-4491218FF6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1DF088C-3CE8-AC46-BACE-7787FC4213B8}" type="doc">
      <dgm:prSet loTypeId="urn:microsoft.com/office/officeart/2005/8/layout/lProcess1" loCatId="" qsTypeId="urn:microsoft.com/office/officeart/2005/8/quickstyle/simple1" qsCatId="simple" csTypeId="urn:microsoft.com/office/officeart/2005/8/colors/accent6_1" csCatId="accent6" phldr="1"/>
      <dgm:spPr/>
      <dgm:t>
        <a:bodyPr/>
        <a:lstStyle/>
        <a:p>
          <a:endParaRPr lang="en-US"/>
        </a:p>
      </dgm:t>
    </dgm:pt>
    <dgm:pt modelId="{69F67160-2BD6-854D-BE7A-FAFF0F8876E4}">
      <dgm:prSet phldrT="[Text]"/>
      <dgm:spPr/>
      <dgm:t>
        <a:bodyPr/>
        <a:lstStyle/>
        <a:p>
          <a:r>
            <a:rPr lang="en-US" dirty="0" smtClean="0"/>
            <a:t>Tensile Strength (MPa)</a:t>
          </a:r>
          <a:endParaRPr lang="en-US" dirty="0"/>
        </a:p>
      </dgm:t>
    </dgm:pt>
    <dgm:pt modelId="{BF1297F8-F5E2-F546-A6F3-B1BAD7C06FD6}" type="parTrans" cxnId="{443BEBBA-03B3-584B-AF0B-BE3D82F371A4}">
      <dgm:prSet/>
      <dgm:spPr/>
      <dgm:t>
        <a:bodyPr/>
        <a:lstStyle/>
        <a:p>
          <a:endParaRPr lang="en-US"/>
        </a:p>
      </dgm:t>
    </dgm:pt>
    <dgm:pt modelId="{ECAC1B1A-0B4B-784C-AEA1-ED84935E18D9}" type="sibTrans" cxnId="{443BEBBA-03B3-584B-AF0B-BE3D82F371A4}">
      <dgm:prSet/>
      <dgm:spPr/>
      <dgm:t>
        <a:bodyPr/>
        <a:lstStyle/>
        <a:p>
          <a:endParaRPr lang="en-US"/>
        </a:p>
      </dgm:t>
    </dgm:pt>
    <dgm:pt modelId="{BE4DA6BC-2CA4-CE4A-8868-591FD9A37DCA}">
      <dgm:prSet phldrT="[Text]"/>
      <dgm:spPr/>
      <dgm:t>
        <a:bodyPr/>
        <a:lstStyle/>
        <a:p>
          <a:r>
            <a:rPr lang="en-US" dirty="0" smtClean="0"/>
            <a:t>Stress a material can withstand before deforming permanently</a:t>
          </a:r>
          <a:endParaRPr lang="en-US" dirty="0"/>
        </a:p>
      </dgm:t>
    </dgm:pt>
    <dgm:pt modelId="{FB727741-4DD1-784B-82BE-A1D75690A331}" type="parTrans" cxnId="{CA019887-049A-0A48-9ADB-24E230CBB1AB}">
      <dgm:prSet/>
      <dgm:spPr/>
      <dgm:t>
        <a:bodyPr/>
        <a:lstStyle/>
        <a:p>
          <a:endParaRPr lang="en-US"/>
        </a:p>
      </dgm:t>
    </dgm:pt>
    <dgm:pt modelId="{59EFB777-EF27-F24F-88AD-4C3494E2143E}" type="sibTrans" cxnId="{CA019887-049A-0A48-9ADB-24E230CBB1AB}">
      <dgm:prSet/>
      <dgm:spPr/>
      <dgm:t>
        <a:bodyPr/>
        <a:lstStyle/>
        <a:p>
          <a:endParaRPr lang="en-US"/>
        </a:p>
      </dgm:t>
    </dgm:pt>
    <dgm:pt modelId="{192F162C-42A6-9A4E-9EFD-33DDCD5C7E1C}">
      <dgm:prSet phldrT="[Text]"/>
      <dgm:spPr/>
      <dgm:t>
        <a:bodyPr/>
        <a:lstStyle/>
        <a:p>
          <a:r>
            <a:rPr lang="en-US" dirty="0" smtClean="0"/>
            <a:t>Young’s Modulus (GPa)</a:t>
          </a:r>
          <a:endParaRPr lang="en-US" dirty="0"/>
        </a:p>
      </dgm:t>
    </dgm:pt>
    <dgm:pt modelId="{BB7697E8-4332-B840-8834-A2DC52D2E7E4}" type="parTrans" cxnId="{1C14F84C-5EBA-D44F-BBF3-ED1434528E53}">
      <dgm:prSet/>
      <dgm:spPr/>
      <dgm:t>
        <a:bodyPr/>
        <a:lstStyle/>
        <a:p>
          <a:endParaRPr lang="en-US"/>
        </a:p>
      </dgm:t>
    </dgm:pt>
    <dgm:pt modelId="{3903F1D5-A598-1C41-B6C1-7470AFB57A92}" type="sibTrans" cxnId="{1C14F84C-5EBA-D44F-BBF3-ED1434528E53}">
      <dgm:prSet/>
      <dgm:spPr/>
      <dgm:t>
        <a:bodyPr/>
        <a:lstStyle/>
        <a:p>
          <a:endParaRPr lang="en-US"/>
        </a:p>
      </dgm:t>
    </dgm:pt>
    <dgm:pt modelId="{C48F0F97-7274-9742-A975-0F3141C28935}">
      <dgm:prSet phldrT="[Text]"/>
      <dgm:spPr/>
      <dgm:t>
        <a:bodyPr/>
        <a:lstStyle/>
        <a:p>
          <a:r>
            <a:rPr lang="en-US" dirty="0" smtClean="0"/>
            <a:t>Resistance to being deformed elastically when stress is applied </a:t>
          </a:r>
          <a:endParaRPr lang="en-US" dirty="0"/>
        </a:p>
      </dgm:t>
    </dgm:pt>
    <dgm:pt modelId="{BCDD9A90-0E3C-264B-B44A-DE2C2B7136D5}" type="parTrans" cxnId="{C38E6D6F-BE9B-BB46-A6B0-84B0555CBA76}">
      <dgm:prSet/>
      <dgm:spPr/>
      <dgm:t>
        <a:bodyPr/>
        <a:lstStyle/>
        <a:p>
          <a:endParaRPr lang="en-US"/>
        </a:p>
      </dgm:t>
    </dgm:pt>
    <dgm:pt modelId="{1B16EC29-8C1A-B844-99F2-3C678BADA110}" type="sibTrans" cxnId="{C38E6D6F-BE9B-BB46-A6B0-84B0555CBA76}">
      <dgm:prSet/>
      <dgm:spPr/>
      <dgm:t>
        <a:bodyPr/>
        <a:lstStyle/>
        <a:p>
          <a:endParaRPr lang="en-US"/>
        </a:p>
      </dgm:t>
    </dgm:pt>
    <dgm:pt modelId="{043EEF35-2042-AB47-B9CE-A91C69C96651}">
      <dgm:prSet phldrT="[Text]"/>
      <dgm:spPr/>
      <dgm:t>
        <a:bodyPr/>
        <a:lstStyle/>
        <a:p>
          <a:r>
            <a:rPr lang="en-US" dirty="0" smtClean="0"/>
            <a:t>Elongation at break (%)</a:t>
          </a:r>
          <a:endParaRPr lang="en-US" dirty="0"/>
        </a:p>
      </dgm:t>
    </dgm:pt>
    <dgm:pt modelId="{E3952C35-34D2-954B-9256-9C4A83372AC3}" type="parTrans" cxnId="{BDA29CD2-5EF1-FD42-AFBF-ACE48F9614EC}">
      <dgm:prSet/>
      <dgm:spPr/>
      <dgm:t>
        <a:bodyPr/>
        <a:lstStyle/>
        <a:p>
          <a:endParaRPr lang="en-US"/>
        </a:p>
      </dgm:t>
    </dgm:pt>
    <dgm:pt modelId="{905DA581-4079-DF4D-A92A-59855BBBFDE0}" type="sibTrans" cxnId="{BDA29CD2-5EF1-FD42-AFBF-ACE48F9614EC}">
      <dgm:prSet/>
      <dgm:spPr/>
      <dgm:t>
        <a:bodyPr/>
        <a:lstStyle/>
        <a:p>
          <a:endParaRPr lang="en-US"/>
        </a:p>
      </dgm:t>
    </dgm:pt>
    <mc:AlternateContent xmlns:mc="http://schemas.openxmlformats.org/markup-compatibility/2006" xmlns:a14="http://schemas.microsoft.com/office/drawing/2010/main">
      <mc:Choice Requires="a14">
        <dgm:pt modelId="{C9763926-CD83-D348-B18F-D01B3358370C}">
          <dgm:prSet phldrT="[Text]"/>
          <dgm:spPr/>
          <dgm:t>
            <a:bodyPr/>
            <a:lstStyle/>
            <a:p>
              <a:r>
                <a:rPr lang="en-US" dirty="0" smtClean="0"/>
                <a:t>Material’s resistance to shape changes without crack formation:</a:t>
              </a:r>
            </a:p>
            <a:p>
              <a14:m>
                <m:oMath xmlns:m="http://schemas.openxmlformats.org/officeDocument/2006/math">
                  <m:f>
                    <m:fPr>
                      <m:ctrlPr>
                        <a:rPr lang="mr-IN" b="0" i="1" smtClean="0">
                          <a:latin typeface="Cambria Math" charset="0"/>
                        </a:rPr>
                      </m:ctrlPr>
                    </m:fPr>
                    <m:num>
                      <m:r>
                        <a:rPr lang="en-US" b="0" i="1" smtClean="0">
                          <a:latin typeface="Cambria Math" charset="0"/>
                        </a:rPr>
                        <m:t>𝐶h𝑎𝑛𝑔𝑒𝑑</m:t>
                      </m:r>
                      <m:r>
                        <a:rPr lang="en-US" b="0" i="1" smtClean="0">
                          <a:latin typeface="Cambria Math" charset="0"/>
                        </a:rPr>
                        <m:t> </m:t>
                      </m:r>
                      <m:r>
                        <a:rPr lang="en-US" b="0" i="1" smtClean="0">
                          <a:latin typeface="Cambria Math" charset="0"/>
                        </a:rPr>
                        <m:t>𝑙𝑒𝑛𝑔𝑡h</m:t>
                      </m:r>
                    </m:num>
                    <m:den>
                      <m:r>
                        <a:rPr lang="en-US" b="0" i="1" smtClean="0">
                          <a:latin typeface="Cambria Math" charset="0"/>
                        </a:rPr>
                        <m:t>𝐼𝑛𝑖𝑡𝑖𝑎𝑙</m:t>
                      </m:r>
                      <m:r>
                        <a:rPr lang="en-US" b="0" i="1" smtClean="0">
                          <a:latin typeface="Cambria Math" charset="0"/>
                        </a:rPr>
                        <m:t> </m:t>
                      </m:r>
                      <m:r>
                        <a:rPr lang="en-US" b="0" i="1" smtClean="0">
                          <a:latin typeface="Cambria Math" charset="0"/>
                        </a:rPr>
                        <m:t>𝑙𝑒𝑛𝑔𝑡h</m:t>
                      </m:r>
                    </m:den>
                  </m:f>
                </m:oMath>
              </a14:m>
              <a:r>
                <a:rPr lang="en-US" b="0" i="1" dirty="0" smtClean="0">
                  <a:latin typeface="Cambria Math" charset="0"/>
                </a:rPr>
                <a:t> * 100</a:t>
              </a:r>
              <a:endParaRPr lang="en-US" b="0" i="1" dirty="0">
                <a:latin typeface="Cambria Math" charset="0"/>
              </a:endParaRPr>
            </a:p>
          </dgm:t>
        </dgm:pt>
      </mc:Choice>
      <mc:Fallback xmlns="">
        <dgm:pt modelId="{C9763926-CD83-D348-B18F-D01B3358370C}">
          <dgm:prSet phldrT="[Text]"/>
          <dgm:spPr/>
          <dgm:t>
            <a:bodyPr/>
            <a:lstStyle/>
            <a:p>
              <a:r>
                <a:rPr lang="en-US" dirty="0" smtClean="0"/>
                <a:t>Material’s resistance to shape changes without crack formation:</a:t>
              </a:r>
            </a:p>
            <a:p>
              <a:r>
                <a:rPr lang="mr-IN" b="0" i="0" smtClean="0">
                  <a:latin typeface="Cambria Math" charset="0"/>
                </a:rPr>
                <a:t>(</a:t>
              </a:r>
              <a:r>
                <a:rPr lang="en-US" b="0" i="0" smtClean="0">
                  <a:latin typeface="Cambria Math" charset="0"/>
                </a:rPr>
                <a:t>𝐶ℎ𝑎𝑛𝑔𝑒𝑑 𝑙𝑒𝑛𝑔𝑡ℎ</a:t>
              </a:r>
              <a:r>
                <a:rPr lang="mr-IN" b="0" i="0" smtClean="0">
                  <a:latin typeface="Cambria Math" charset="0"/>
                </a:rPr>
                <a:t>)/(</a:t>
              </a:r>
              <a:r>
                <a:rPr lang="en-US" b="0" i="0" smtClean="0">
                  <a:latin typeface="Cambria Math" charset="0"/>
                </a:rPr>
                <a:t>𝐼𝑛𝑖𝑡𝑖𝑎𝑙 𝑙𝑒𝑛𝑔𝑡ℎ</a:t>
              </a:r>
              <a:r>
                <a:rPr lang="mr-IN" b="0" i="0" smtClean="0">
                  <a:latin typeface="Cambria Math" charset="0"/>
                </a:rPr>
                <a:t>)</a:t>
              </a:r>
              <a:r>
                <a:rPr lang="en-US" b="0" i="1" dirty="0" smtClean="0">
                  <a:latin typeface="Cambria Math" charset="0"/>
                </a:rPr>
                <a:t> * 100</a:t>
              </a:r>
              <a:endParaRPr lang="en-US" b="0" i="1" dirty="0">
                <a:latin typeface="Cambria Math" charset="0"/>
              </a:endParaRPr>
            </a:p>
          </dgm:t>
        </dgm:pt>
      </mc:Fallback>
    </mc:AlternateContent>
    <dgm:pt modelId="{08DF5FF5-A913-8441-BFD9-3AF0EBCDEED5}" type="parTrans" cxnId="{44C6D42E-B4C4-984C-851F-356082F9657A}">
      <dgm:prSet/>
      <dgm:spPr/>
      <dgm:t>
        <a:bodyPr/>
        <a:lstStyle/>
        <a:p>
          <a:endParaRPr lang="en-US"/>
        </a:p>
      </dgm:t>
    </dgm:pt>
    <dgm:pt modelId="{FB7CF416-F5DD-A840-AD4E-240DFB04A286}" type="sibTrans" cxnId="{44C6D42E-B4C4-984C-851F-356082F9657A}">
      <dgm:prSet/>
      <dgm:spPr/>
      <dgm:t>
        <a:bodyPr/>
        <a:lstStyle/>
        <a:p>
          <a:pPr rtl="0"/>
          <a:endParaRPr lang="en-US"/>
        </a:p>
      </dgm:t>
    </dgm:pt>
    <dgm:pt modelId="{A29F00A0-6769-4749-B208-5F492575EF83}" type="pres">
      <dgm:prSet presAssocID="{41DF088C-3CE8-AC46-BACE-7787FC4213B8}" presName="Name0" presStyleCnt="0">
        <dgm:presLayoutVars>
          <dgm:dir/>
          <dgm:animLvl val="lvl"/>
          <dgm:resizeHandles val="exact"/>
        </dgm:presLayoutVars>
      </dgm:prSet>
      <dgm:spPr/>
      <dgm:t>
        <a:bodyPr/>
        <a:lstStyle/>
        <a:p>
          <a:endParaRPr lang="en-US"/>
        </a:p>
      </dgm:t>
    </dgm:pt>
    <dgm:pt modelId="{125C8F93-6A8E-AC4D-829E-AB1960AA35A7}" type="pres">
      <dgm:prSet presAssocID="{69F67160-2BD6-854D-BE7A-FAFF0F8876E4}" presName="vertFlow" presStyleCnt="0"/>
      <dgm:spPr/>
      <dgm:t>
        <a:bodyPr/>
        <a:lstStyle/>
        <a:p>
          <a:endParaRPr lang="en-US"/>
        </a:p>
      </dgm:t>
    </dgm:pt>
    <dgm:pt modelId="{BF421021-07A2-DD47-B671-790D6FBDA78F}" type="pres">
      <dgm:prSet presAssocID="{69F67160-2BD6-854D-BE7A-FAFF0F8876E4}" presName="header" presStyleLbl="node1" presStyleIdx="0" presStyleCnt="3"/>
      <dgm:spPr/>
      <dgm:t>
        <a:bodyPr/>
        <a:lstStyle/>
        <a:p>
          <a:endParaRPr lang="en-US"/>
        </a:p>
      </dgm:t>
    </dgm:pt>
    <dgm:pt modelId="{412268AE-B4D5-E945-826A-E6C802344033}" type="pres">
      <dgm:prSet presAssocID="{FB727741-4DD1-784B-82BE-A1D75690A331}" presName="parTrans" presStyleLbl="sibTrans2D1" presStyleIdx="0" presStyleCnt="3"/>
      <dgm:spPr/>
      <dgm:t>
        <a:bodyPr/>
        <a:lstStyle/>
        <a:p>
          <a:endParaRPr lang="en-US"/>
        </a:p>
      </dgm:t>
    </dgm:pt>
    <dgm:pt modelId="{B415F2D3-D374-644A-B357-3C872A617E90}" type="pres">
      <dgm:prSet presAssocID="{BE4DA6BC-2CA4-CE4A-8868-591FD9A37DCA}" presName="child" presStyleLbl="alignAccFollowNode1" presStyleIdx="0" presStyleCnt="3" custScaleY="253108">
        <dgm:presLayoutVars>
          <dgm:chMax val="0"/>
          <dgm:bulletEnabled val="1"/>
        </dgm:presLayoutVars>
      </dgm:prSet>
      <dgm:spPr/>
      <dgm:t>
        <a:bodyPr/>
        <a:lstStyle/>
        <a:p>
          <a:endParaRPr lang="en-US"/>
        </a:p>
      </dgm:t>
    </dgm:pt>
    <dgm:pt modelId="{61E8B1A4-455A-A647-9227-425F4D29BBAC}" type="pres">
      <dgm:prSet presAssocID="{69F67160-2BD6-854D-BE7A-FAFF0F8876E4}" presName="hSp" presStyleCnt="0"/>
      <dgm:spPr/>
      <dgm:t>
        <a:bodyPr/>
        <a:lstStyle/>
        <a:p>
          <a:endParaRPr lang="en-US"/>
        </a:p>
      </dgm:t>
    </dgm:pt>
    <dgm:pt modelId="{D2D931E9-FF5C-6748-B496-2BC51BC18B14}" type="pres">
      <dgm:prSet presAssocID="{192F162C-42A6-9A4E-9EFD-33DDCD5C7E1C}" presName="vertFlow" presStyleCnt="0"/>
      <dgm:spPr/>
      <dgm:t>
        <a:bodyPr/>
        <a:lstStyle/>
        <a:p>
          <a:endParaRPr lang="en-US"/>
        </a:p>
      </dgm:t>
    </dgm:pt>
    <dgm:pt modelId="{038886CB-D77F-3140-968D-BEAA4C564F04}" type="pres">
      <dgm:prSet presAssocID="{192F162C-42A6-9A4E-9EFD-33DDCD5C7E1C}" presName="header" presStyleLbl="node1" presStyleIdx="1" presStyleCnt="3"/>
      <dgm:spPr/>
      <dgm:t>
        <a:bodyPr/>
        <a:lstStyle/>
        <a:p>
          <a:endParaRPr lang="en-US"/>
        </a:p>
      </dgm:t>
    </dgm:pt>
    <dgm:pt modelId="{2D9F6BDC-675D-114A-8AE4-61A2389CB016}" type="pres">
      <dgm:prSet presAssocID="{BCDD9A90-0E3C-264B-B44A-DE2C2B7136D5}" presName="parTrans" presStyleLbl="sibTrans2D1" presStyleIdx="1" presStyleCnt="3"/>
      <dgm:spPr/>
      <dgm:t>
        <a:bodyPr/>
        <a:lstStyle/>
        <a:p>
          <a:endParaRPr lang="en-US"/>
        </a:p>
      </dgm:t>
    </dgm:pt>
    <dgm:pt modelId="{B9C17A20-F312-8642-8670-696F86E6F679}" type="pres">
      <dgm:prSet presAssocID="{C48F0F97-7274-9742-A975-0F3141C28935}" presName="child" presStyleLbl="alignAccFollowNode1" presStyleIdx="1" presStyleCnt="3" custScaleY="256567">
        <dgm:presLayoutVars>
          <dgm:chMax val="0"/>
          <dgm:bulletEnabled val="1"/>
        </dgm:presLayoutVars>
      </dgm:prSet>
      <dgm:spPr/>
      <dgm:t>
        <a:bodyPr/>
        <a:lstStyle/>
        <a:p>
          <a:endParaRPr lang="en-US"/>
        </a:p>
      </dgm:t>
    </dgm:pt>
    <dgm:pt modelId="{7F510920-0535-B044-8C63-4E4ACE347BE6}" type="pres">
      <dgm:prSet presAssocID="{192F162C-42A6-9A4E-9EFD-33DDCD5C7E1C}" presName="hSp" presStyleCnt="0"/>
      <dgm:spPr/>
      <dgm:t>
        <a:bodyPr/>
        <a:lstStyle/>
        <a:p>
          <a:endParaRPr lang="en-US"/>
        </a:p>
      </dgm:t>
    </dgm:pt>
    <dgm:pt modelId="{00F5FBF6-EB87-604B-AFD9-6AE1F0034827}" type="pres">
      <dgm:prSet presAssocID="{043EEF35-2042-AB47-B9CE-A91C69C96651}" presName="vertFlow" presStyleCnt="0"/>
      <dgm:spPr/>
      <dgm:t>
        <a:bodyPr/>
        <a:lstStyle/>
        <a:p>
          <a:endParaRPr lang="en-US"/>
        </a:p>
      </dgm:t>
    </dgm:pt>
    <dgm:pt modelId="{76D4BD00-2F6A-FD4F-BBF5-0E2BD47ACADB}" type="pres">
      <dgm:prSet presAssocID="{043EEF35-2042-AB47-B9CE-A91C69C96651}" presName="header" presStyleLbl="node1" presStyleIdx="2" presStyleCnt="3"/>
      <dgm:spPr/>
      <dgm:t>
        <a:bodyPr/>
        <a:lstStyle/>
        <a:p>
          <a:endParaRPr lang="en-US"/>
        </a:p>
      </dgm:t>
    </dgm:pt>
    <dgm:pt modelId="{48065843-064A-9941-ADCA-C3BDD912687F}" type="pres">
      <dgm:prSet presAssocID="{08DF5FF5-A913-8441-BFD9-3AF0EBCDEED5}" presName="parTrans" presStyleLbl="sibTrans2D1" presStyleIdx="2" presStyleCnt="3"/>
      <dgm:spPr/>
      <dgm:t>
        <a:bodyPr/>
        <a:lstStyle/>
        <a:p>
          <a:endParaRPr lang="en-US"/>
        </a:p>
      </dgm:t>
    </dgm:pt>
    <dgm:pt modelId="{18D29E19-55D0-F849-B0B6-B4DF90D094D9}" type="pres">
      <dgm:prSet presAssocID="{C9763926-CD83-D348-B18F-D01B3358370C}" presName="child" presStyleLbl="alignAccFollowNode1" presStyleIdx="2" presStyleCnt="3" custScaleY="253107">
        <dgm:presLayoutVars>
          <dgm:chMax val="0"/>
          <dgm:bulletEnabled val="1"/>
        </dgm:presLayoutVars>
      </dgm:prSet>
      <dgm:spPr/>
      <dgm:t>
        <a:bodyPr/>
        <a:lstStyle/>
        <a:p>
          <a:endParaRPr lang="en-US"/>
        </a:p>
      </dgm:t>
    </dgm:pt>
  </dgm:ptLst>
  <dgm:cxnLst>
    <dgm:cxn modelId="{BBA30D3B-7B30-B84C-AC32-3B0441B388B3}" type="presOf" srcId="{C9763926-CD83-D348-B18F-D01B3358370C}" destId="{18D29E19-55D0-F849-B0B6-B4DF90D094D9}" srcOrd="0" destOrd="0" presId="urn:microsoft.com/office/officeart/2005/8/layout/lProcess1"/>
    <dgm:cxn modelId="{E7E4FFFA-2571-C447-B923-6A9E4E8B4A00}" type="presOf" srcId="{C48F0F97-7274-9742-A975-0F3141C28935}" destId="{B9C17A20-F312-8642-8670-696F86E6F679}" srcOrd="0" destOrd="0" presId="urn:microsoft.com/office/officeart/2005/8/layout/lProcess1"/>
    <dgm:cxn modelId="{01F83F62-D03E-0E44-A191-B6B9034D5920}" type="presOf" srcId="{41DF088C-3CE8-AC46-BACE-7787FC4213B8}" destId="{A29F00A0-6769-4749-B208-5F492575EF83}" srcOrd="0" destOrd="0" presId="urn:microsoft.com/office/officeart/2005/8/layout/lProcess1"/>
    <dgm:cxn modelId="{443BEBBA-03B3-584B-AF0B-BE3D82F371A4}" srcId="{41DF088C-3CE8-AC46-BACE-7787FC4213B8}" destId="{69F67160-2BD6-854D-BE7A-FAFF0F8876E4}" srcOrd="0" destOrd="0" parTransId="{BF1297F8-F5E2-F546-A6F3-B1BAD7C06FD6}" sibTransId="{ECAC1B1A-0B4B-784C-AEA1-ED84935E18D9}"/>
    <dgm:cxn modelId="{BB001FC0-1B96-7248-A643-34D3B1377C06}" type="presOf" srcId="{BE4DA6BC-2CA4-CE4A-8868-591FD9A37DCA}" destId="{B415F2D3-D374-644A-B357-3C872A617E90}" srcOrd="0" destOrd="0" presId="urn:microsoft.com/office/officeart/2005/8/layout/lProcess1"/>
    <dgm:cxn modelId="{FFE137E4-71B7-C141-9614-5BD8F7F9C4F1}" type="presOf" srcId="{FB727741-4DD1-784B-82BE-A1D75690A331}" destId="{412268AE-B4D5-E945-826A-E6C802344033}" srcOrd="0" destOrd="0" presId="urn:microsoft.com/office/officeart/2005/8/layout/lProcess1"/>
    <dgm:cxn modelId="{6F994D90-FC0E-CA4C-83F5-2D4BA16514E6}" type="presOf" srcId="{08DF5FF5-A913-8441-BFD9-3AF0EBCDEED5}" destId="{48065843-064A-9941-ADCA-C3BDD912687F}" srcOrd="0" destOrd="0" presId="urn:microsoft.com/office/officeart/2005/8/layout/lProcess1"/>
    <dgm:cxn modelId="{28DF784A-EAF4-374D-A6AA-2277FC27E571}" type="presOf" srcId="{69F67160-2BD6-854D-BE7A-FAFF0F8876E4}" destId="{BF421021-07A2-DD47-B671-790D6FBDA78F}" srcOrd="0" destOrd="0" presId="urn:microsoft.com/office/officeart/2005/8/layout/lProcess1"/>
    <dgm:cxn modelId="{C38E6D6F-BE9B-BB46-A6B0-84B0555CBA76}" srcId="{192F162C-42A6-9A4E-9EFD-33DDCD5C7E1C}" destId="{C48F0F97-7274-9742-A975-0F3141C28935}" srcOrd="0" destOrd="0" parTransId="{BCDD9A90-0E3C-264B-B44A-DE2C2B7136D5}" sibTransId="{1B16EC29-8C1A-B844-99F2-3C678BADA110}"/>
    <dgm:cxn modelId="{BDA29CD2-5EF1-FD42-AFBF-ACE48F9614EC}" srcId="{41DF088C-3CE8-AC46-BACE-7787FC4213B8}" destId="{043EEF35-2042-AB47-B9CE-A91C69C96651}" srcOrd="2" destOrd="0" parTransId="{E3952C35-34D2-954B-9256-9C4A83372AC3}" sibTransId="{905DA581-4079-DF4D-A92A-59855BBBFDE0}"/>
    <dgm:cxn modelId="{CA019887-049A-0A48-9ADB-24E230CBB1AB}" srcId="{69F67160-2BD6-854D-BE7A-FAFF0F8876E4}" destId="{BE4DA6BC-2CA4-CE4A-8868-591FD9A37DCA}" srcOrd="0" destOrd="0" parTransId="{FB727741-4DD1-784B-82BE-A1D75690A331}" sibTransId="{59EFB777-EF27-F24F-88AD-4C3494E2143E}"/>
    <dgm:cxn modelId="{DB91F35C-9E47-C143-A653-C5264255DEBF}" type="presOf" srcId="{192F162C-42A6-9A4E-9EFD-33DDCD5C7E1C}" destId="{038886CB-D77F-3140-968D-BEAA4C564F04}" srcOrd="0" destOrd="0" presId="urn:microsoft.com/office/officeart/2005/8/layout/lProcess1"/>
    <dgm:cxn modelId="{EC3D6BD9-181A-F349-BA42-437A32B3A190}" type="presOf" srcId="{043EEF35-2042-AB47-B9CE-A91C69C96651}" destId="{76D4BD00-2F6A-FD4F-BBF5-0E2BD47ACADB}" srcOrd="0" destOrd="0" presId="urn:microsoft.com/office/officeart/2005/8/layout/lProcess1"/>
    <dgm:cxn modelId="{8B48DDBA-9A21-5E4D-A9D2-8C8EFF04585A}" type="presOf" srcId="{BCDD9A90-0E3C-264B-B44A-DE2C2B7136D5}" destId="{2D9F6BDC-675D-114A-8AE4-61A2389CB016}" srcOrd="0" destOrd="0" presId="urn:microsoft.com/office/officeart/2005/8/layout/lProcess1"/>
    <dgm:cxn modelId="{1C14F84C-5EBA-D44F-BBF3-ED1434528E53}" srcId="{41DF088C-3CE8-AC46-BACE-7787FC4213B8}" destId="{192F162C-42A6-9A4E-9EFD-33DDCD5C7E1C}" srcOrd="1" destOrd="0" parTransId="{BB7697E8-4332-B840-8834-A2DC52D2E7E4}" sibTransId="{3903F1D5-A598-1C41-B6C1-7470AFB57A92}"/>
    <dgm:cxn modelId="{44C6D42E-B4C4-984C-851F-356082F9657A}" srcId="{043EEF35-2042-AB47-B9CE-A91C69C96651}" destId="{C9763926-CD83-D348-B18F-D01B3358370C}" srcOrd="0" destOrd="0" parTransId="{08DF5FF5-A913-8441-BFD9-3AF0EBCDEED5}" sibTransId="{FB7CF416-F5DD-A840-AD4E-240DFB04A286}"/>
    <dgm:cxn modelId="{1C218E8F-5F95-4246-B055-3A0EE2EF2118}" type="presParOf" srcId="{A29F00A0-6769-4749-B208-5F492575EF83}" destId="{125C8F93-6A8E-AC4D-829E-AB1960AA35A7}" srcOrd="0" destOrd="0" presId="urn:microsoft.com/office/officeart/2005/8/layout/lProcess1"/>
    <dgm:cxn modelId="{F5BDA416-1FBC-D640-B71F-C0B4EB33181B}" type="presParOf" srcId="{125C8F93-6A8E-AC4D-829E-AB1960AA35A7}" destId="{BF421021-07A2-DD47-B671-790D6FBDA78F}" srcOrd="0" destOrd="0" presId="urn:microsoft.com/office/officeart/2005/8/layout/lProcess1"/>
    <dgm:cxn modelId="{8CDC96C1-F65B-4042-8938-03773C2EBB81}" type="presParOf" srcId="{125C8F93-6A8E-AC4D-829E-AB1960AA35A7}" destId="{412268AE-B4D5-E945-826A-E6C802344033}" srcOrd="1" destOrd="0" presId="urn:microsoft.com/office/officeart/2005/8/layout/lProcess1"/>
    <dgm:cxn modelId="{85FADAD7-08E0-DB4E-BEE7-7834549A685D}" type="presParOf" srcId="{125C8F93-6A8E-AC4D-829E-AB1960AA35A7}" destId="{B415F2D3-D374-644A-B357-3C872A617E90}" srcOrd="2" destOrd="0" presId="urn:microsoft.com/office/officeart/2005/8/layout/lProcess1"/>
    <dgm:cxn modelId="{600A3C37-44D0-5749-83BD-58052F42E0C4}" type="presParOf" srcId="{A29F00A0-6769-4749-B208-5F492575EF83}" destId="{61E8B1A4-455A-A647-9227-425F4D29BBAC}" srcOrd="1" destOrd="0" presId="urn:microsoft.com/office/officeart/2005/8/layout/lProcess1"/>
    <dgm:cxn modelId="{37FB70F8-67A9-ED47-8527-771A11D5FDA2}" type="presParOf" srcId="{A29F00A0-6769-4749-B208-5F492575EF83}" destId="{D2D931E9-FF5C-6748-B496-2BC51BC18B14}" srcOrd="2" destOrd="0" presId="urn:microsoft.com/office/officeart/2005/8/layout/lProcess1"/>
    <dgm:cxn modelId="{9554776E-617C-2940-A0C4-2E055B280E93}" type="presParOf" srcId="{D2D931E9-FF5C-6748-B496-2BC51BC18B14}" destId="{038886CB-D77F-3140-968D-BEAA4C564F04}" srcOrd="0" destOrd="0" presId="urn:microsoft.com/office/officeart/2005/8/layout/lProcess1"/>
    <dgm:cxn modelId="{CD44340F-8EB4-264B-B811-53B09FF18E5D}" type="presParOf" srcId="{D2D931E9-FF5C-6748-B496-2BC51BC18B14}" destId="{2D9F6BDC-675D-114A-8AE4-61A2389CB016}" srcOrd="1" destOrd="0" presId="urn:microsoft.com/office/officeart/2005/8/layout/lProcess1"/>
    <dgm:cxn modelId="{843C9089-8B80-0744-8EC3-66C9263EA47C}" type="presParOf" srcId="{D2D931E9-FF5C-6748-B496-2BC51BC18B14}" destId="{B9C17A20-F312-8642-8670-696F86E6F679}" srcOrd="2" destOrd="0" presId="urn:microsoft.com/office/officeart/2005/8/layout/lProcess1"/>
    <dgm:cxn modelId="{765D2F84-5219-8C47-B344-0BE692C2A569}" type="presParOf" srcId="{A29F00A0-6769-4749-B208-5F492575EF83}" destId="{7F510920-0535-B044-8C63-4E4ACE347BE6}" srcOrd="3" destOrd="0" presId="urn:microsoft.com/office/officeart/2005/8/layout/lProcess1"/>
    <dgm:cxn modelId="{33BDE6A2-7119-3F4E-BD37-F9F7658EA842}" type="presParOf" srcId="{A29F00A0-6769-4749-B208-5F492575EF83}" destId="{00F5FBF6-EB87-604B-AFD9-6AE1F0034827}" srcOrd="4" destOrd="0" presId="urn:microsoft.com/office/officeart/2005/8/layout/lProcess1"/>
    <dgm:cxn modelId="{82906657-26DB-6444-8BB4-F17BC1374BE4}" type="presParOf" srcId="{00F5FBF6-EB87-604B-AFD9-6AE1F0034827}" destId="{76D4BD00-2F6A-FD4F-BBF5-0E2BD47ACADB}" srcOrd="0" destOrd="0" presId="urn:microsoft.com/office/officeart/2005/8/layout/lProcess1"/>
    <dgm:cxn modelId="{A876CEDA-37CE-C548-B554-7347F25502EA}" type="presParOf" srcId="{00F5FBF6-EB87-604B-AFD9-6AE1F0034827}" destId="{48065843-064A-9941-ADCA-C3BDD912687F}" srcOrd="1" destOrd="0" presId="urn:microsoft.com/office/officeart/2005/8/layout/lProcess1"/>
    <dgm:cxn modelId="{4D346B44-9A08-C74D-BB39-AAB8E1704510}" type="presParOf" srcId="{00F5FBF6-EB87-604B-AFD9-6AE1F0034827}" destId="{18D29E19-55D0-F849-B0B6-B4DF90D094D9}"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1DF088C-3CE8-AC46-BACE-7787FC4213B8}" type="doc">
      <dgm:prSet loTypeId="urn:microsoft.com/office/officeart/2005/8/layout/lProcess1" loCatId="" qsTypeId="urn:microsoft.com/office/officeart/2005/8/quickstyle/simple1" qsCatId="simple" csTypeId="urn:microsoft.com/office/officeart/2005/8/colors/accent6_1" csCatId="accent6" phldr="1"/>
      <dgm:spPr/>
      <dgm:t>
        <a:bodyPr/>
        <a:lstStyle/>
        <a:p>
          <a:endParaRPr lang="en-US"/>
        </a:p>
      </dgm:t>
    </dgm:pt>
    <dgm:pt modelId="{69F67160-2BD6-854D-BE7A-FAFF0F8876E4}">
      <dgm:prSet phldrT="[Text]"/>
      <dgm:spPr/>
      <dgm:t>
        <a:bodyPr/>
        <a:lstStyle/>
        <a:p>
          <a:r>
            <a:rPr lang="en-US" dirty="0" smtClean="0"/>
            <a:t>Tensile Strength (MPa)</a:t>
          </a:r>
          <a:endParaRPr lang="en-US" dirty="0"/>
        </a:p>
      </dgm:t>
    </dgm:pt>
    <dgm:pt modelId="{BF1297F8-F5E2-F546-A6F3-B1BAD7C06FD6}" type="parTrans" cxnId="{443BEBBA-03B3-584B-AF0B-BE3D82F371A4}">
      <dgm:prSet/>
      <dgm:spPr/>
      <dgm:t>
        <a:bodyPr/>
        <a:lstStyle/>
        <a:p>
          <a:endParaRPr lang="en-US"/>
        </a:p>
      </dgm:t>
    </dgm:pt>
    <dgm:pt modelId="{ECAC1B1A-0B4B-784C-AEA1-ED84935E18D9}" type="sibTrans" cxnId="{443BEBBA-03B3-584B-AF0B-BE3D82F371A4}">
      <dgm:prSet/>
      <dgm:spPr/>
      <dgm:t>
        <a:bodyPr/>
        <a:lstStyle/>
        <a:p>
          <a:endParaRPr lang="en-US"/>
        </a:p>
      </dgm:t>
    </dgm:pt>
    <dgm:pt modelId="{BE4DA6BC-2CA4-CE4A-8868-591FD9A37DCA}">
      <dgm:prSet phldrT="[Text]"/>
      <dgm:spPr/>
      <dgm:t>
        <a:bodyPr/>
        <a:lstStyle/>
        <a:p>
          <a:r>
            <a:rPr lang="en-US" dirty="0" smtClean="0"/>
            <a:t>Stress a material can withstand before deforming permanently</a:t>
          </a:r>
          <a:endParaRPr lang="en-US" dirty="0"/>
        </a:p>
      </dgm:t>
    </dgm:pt>
    <dgm:pt modelId="{FB727741-4DD1-784B-82BE-A1D75690A331}" type="parTrans" cxnId="{CA019887-049A-0A48-9ADB-24E230CBB1AB}">
      <dgm:prSet/>
      <dgm:spPr/>
      <dgm:t>
        <a:bodyPr/>
        <a:lstStyle/>
        <a:p>
          <a:endParaRPr lang="en-US"/>
        </a:p>
      </dgm:t>
    </dgm:pt>
    <dgm:pt modelId="{59EFB777-EF27-F24F-88AD-4C3494E2143E}" type="sibTrans" cxnId="{CA019887-049A-0A48-9ADB-24E230CBB1AB}">
      <dgm:prSet/>
      <dgm:spPr/>
      <dgm:t>
        <a:bodyPr/>
        <a:lstStyle/>
        <a:p>
          <a:endParaRPr lang="en-US"/>
        </a:p>
      </dgm:t>
    </dgm:pt>
    <dgm:pt modelId="{192F162C-42A6-9A4E-9EFD-33DDCD5C7E1C}">
      <dgm:prSet phldrT="[Text]"/>
      <dgm:spPr/>
      <dgm:t>
        <a:bodyPr/>
        <a:lstStyle/>
        <a:p>
          <a:r>
            <a:rPr lang="en-US" dirty="0" smtClean="0"/>
            <a:t>Young’s Modulus (GPa)</a:t>
          </a:r>
          <a:endParaRPr lang="en-US" dirty="0"/>
        </a:p>
      </dgm:t>
    </dgm:pt>
    <dgm:pt modelId="{BB7697E8-4332-B840-8834-A2DC52D2E7E4}" type="parTrans" cxnId="{1C14F84C-5EBA-D44F-BBF3-ED1434528E53}">
      <dgm:prSet/>
      <dgm:spPr/>
      <dgm:t>
        <a:bodyPr/>
        <a:lstStyle/>
        <a:p>
          <a:endParaRPr lang="en-US"/>
        </a:p>
      </dgm:t>
    </dgm:pt>
    <dgm:pt modelId="{3903F1D5-A598-1C41-B6C1-7470AFB57A92}" type="sibTrans" cxnId="{1C14F84C-5EBA-D44F-BBF3-ED1434528E53}">
      <dgm:prSet/>
      <dgm:spPr/>
      <dgm:t>
        <a:bodyPr/>
        <a:lstStyle/>
        <a:p>
          <a:endParaRPr lang="en-US"/>
        </a:p>
      </dgm:t>
    </dgm:pt>
    <dgm:pt modelId="{C48F0F97-7274-9742-A975-0F3141C28935}">
      <dgm:prSet phldrT="[Text]"/>
      <dgm:spPr/>
      <dgm:t>
        <a:bodyPr/>
        <a:lstStyle/>
        <a:p>
          <a:r>
            <a:rPr lang="en-US" dirty="0" smtClean="0"/>
            <a:t>Resistance to being deformed elastically when stress is applied </a:t>
          </a:r>
          <a:endParaRPr lang="en-US" dirty="0"/>
        </a:p>
      </dgm:t>
    </dgm:pt>
    <dgm:pt modelId="{BCDD9A90-0E3C-264B-B44A-DE2C2B7136D5}" type="parTrans" cxnId="{C38E6D6F-BE9B-BB46-A6B0-84B0555CBA76}">
      <dgm:prSet/>
      <dgm:spPr/>
      <dgm:t>
        <a:bodyPr/>
        <a:lstStyle/>
        <a:p>
          <a:endParaRPr lang="en-US"/>
        </a:p>
      </dgm:t>
    </dgm:pt>
    <dgm:pt modelId="{1B16EC29-8C1A-B844-99F2-3C678BADA110}" type="sibTrans" cxnId="{C38E6D6F-BE9B-BB46-A6B0-84B0555CBA76}">
      <dgm:prSet/>
      <dgm:spPr/>
      <dgm:t>
        <a:bodyPr/>
        <a:lstStyle/>
        <a:p>
          <a:endParaRPr lang="en-US"/>
        </a:p>
      </dgm:t>
    </dgm:pt>
    <dgm:pt modelId="{043EEF35-2042-AB47-B9CE-A91C69C96651}">
      <dgm:prSet phldrT="[Text]"/>
      <dgm:spPr/>
      <dgm:t>
        <a:bodyPr/>
        <a:lstStyle/>
        <a:p>
          <a:r>
            <a:rPr lang="en-US" dirty="0" smtClean="0"/>
            <a:t>Elongation at break (%)</a:t>
          </a:r>
          <a:endParaRPr lang="en-US" dirty="0"/>
        </a:p>
      </dgm:t>
    </dgm:pt>
    <dgm:pt modelId="{E3952C35-34D2-954B-9256-9C4A83372AC3}" type="parTrans" cxnId="{BDA29CD2-5EF1-FD42-AFBF-ACE48F9614EC}">
      <dgm:prSet/>
      <dgm:spPr/>
      <dgm:t>
        <a:bodyPr/>
        <a:lstStyle/>
        <a:p>
          <a:endParaRPr lang="en-US"/>
        </a:p>
      </dgm:t>
    </dgm:pt>
    <dgm:pt modelId="{905DA581-4079-DF4D-A92A-59855BBBFDE0}" type="sibTrans" cxnId="{BDA29CD2-5EF1-FD42-AFBF-ACE48F9614EC}">
      <dgm:prSet/>
      <dgm:spPr/>
      <dgm:t>
        <a:bodyPr/>
        <a:lstStyle/>
        <a:p>
          <a:endParaRPr lang="en-US"/>
        </a:p>
      </dgm:t>
    </dgm:pt>
    <dgm:pt modelId="{C9763926-CD83-D348-B18F-D01B3358370C}">
      <dgm:prSet phldrT="[Text]"/>
      <dgm:spPr>
        <a:blipFill rotWithShape="0">
          <a:blip xmlns:r="http://schemas.openxmlformats.org/officeDocument/2006/relationships" r:embed="rId1"/>
          <a:stretch>
            <a:fillRect l="-2148" r="-3906"/>
          </a:stretch>
        </a:blipFill>
      </dgm:spPr>
      <dgm:t>
        <a:bodyPr/>
        <a:lstStyle/>
        <a:p>
          <a:r>
            <a:rPr lang="en-US">
              <a:noFill/>
            </a:rPr>
            <a:t> </a:t>
          </a:r>
        </a:p>
      </dgm:t>
    </dgm:pt>
    <dgm:pt modelId="{08DF5FF5-A913-8441-BFD9-3AF0EBCDEED5}" type="parTrans" cxnId="{44C6D42E-B4C4-984C-851F-356082F9657A}">
      <dgm:prSet/>
      <dgm:spPr/>
      <dgm:t>
        <a:bodyPr/>
        <a:lstStyle/>
        <a:p>
          <a:endParaRPr lang="en-US"/>
        </a:p>
      </dgm:t>
    </dgm:pt>
    <dgm:pt modelId="{FB7CF416-F5DD-A840-AD4E-240DFB04A286}" type="sibTrans" cxnId="{44C6D42E-B4C4-984C-851F-356082F9657A}">
      <dgm:prSet/>
      <dgm:spPr/>
      <dgm:t>
        <a:bodyPr/>
        <a:lstStyle/>
        <a:p>
          <a:pPr rtl="0"/>
          <a:endParaRPr lang="en-US"/>
        </a:p>
      </dgm:t>
    </dgm:pt>
    <dgm:pt modelId="{A29F00A0-6769-4749-B208-5F492575EF83}" type="pres">
      <dgm:prSet presAssocID="{41DF088C-3CE8-AC46-BACE-7787FC4213B8}" presName="Name0" presStyleCnt="0">
        <dgm:presLayoutVars>
          <dgm:dir/>
          <dgm:animLvl val="lvl"/>
          <dgm:resizeHandles val="exact"/>
        </dgm:presLayoutVars>
      </dgm:prSet>
      <dgm:spPr/>
      <dgm:t>
        <a:bodyPr/>
        <a:lstStyle/>
        <a:p>
          <a:endParaRPr lang="en-US"/>
        </a:p>
      </dgm:t>
    </dgm:pt>
    <dgm:pt modelId="{125C8F93-6A8E-AC4D-829E-AB1960AA35A7}" type="pres">
      <dgm:prSet presAssocID="{69F67160-2BD6-854D-BE7A-FAFF0F8876E4}" presName="vertFlow" presStyleCnt="0"/>
      <dgm:spPr/>
      <dgm:t>
        <a:bodyPr/>
        <a:lstStyle/>
        <a:p>
          <a:endParaRPr lang="en-US"/>
        </a:p>
      </dgm:t>
    </dgm:pt>
    <dgm:pt modelId="{BF421021-07A2-DD47-B671-790D6FBDA78F}" type="pres">
      <dgm:prSet presAssocID="{69F67160-2BD6-854D-BE7A-FAFF0F8876E4}" presName="header" presStyleLbl="node1" presStyleIdx="0" presStyleCnt="3"/>
      <dgm:spPr/>
      <dgm:t>
        <a:bodyPr/>
        <a:lstStyle/>
        <a:p>
          <a:endParaRPr lang="en-US"/>
        </a:p>
      </dgm:t>
    </dgm:pt>
    <dgm:pt modelId="{412268AE-B4D5-E945-826A-E6C802344033}" type="pres">
      <dgm:prSet presAssocID="{FB727741-4DD1-784B-82BE-A1D75690A331}" presName="parTrans" presStyleLbl="sibTrans2D1" presStyleIdx="0" presStyleCnt="3"/>
      <dgm:spPr/>
      <dgm:t>
        <a:bodyPr/>
        <a:lstStyle/>
        <a:p>
          <a:endParaRPr lang="en-US"/>
        </a:p>
      </dgm:t>
    </dgm:pt>
    <dgm:pt modelId="{B415F2D3-D374-644A-B357-3C872A617E90}" type="pres">
      <dgm:prSet presAssocID="{BE4DA6BC-2CA4-CE4A-8868-591FD9A37DCA}" presName="child" presStyleLbl="alignAccFollowNode1" presStyleIdx="0" presStyleCnt="3" custScaleY="253108">
        <dgm:presLayoutVars>
          <dgm:chMax val="0"/>
          <dgm:bulletEnabled val="1"/>
        </dgm:presLayoutVars>
      </dgm:prSet>
      <dgm:spPr/>
      <dgm:t>
        <a:bodyPr/>
        <a:lstStyle/>
        <a:p>
          <a:endParaRPr lang="en-US"/>
        </a:p>
      </dgm:t>
    </dgm:pt>
    <dgm:pt modelId="{61E8B1A4-455A-A647-9227-425F4D29BBAC}" type="pres">
      <dgm:prSet presAssocID="{69F67160-2BD6-854D-BE7A-FAFF0F8876E4}" presName="hSp" presStyleCnt="0"/>
      <dgm:spPr/>
      <dgm:t>
        <a:bodyPr/>
        <a:lstStyle/>
        <a:p>
          <a:endParaRPr lang="en-US"/>
        </a:p>
      </dgm:t>
    </dgm:pt>
    <dgm:pt modelId="{D2D931E9-FF5C-6748-B496-2BC51BC18B14}" type="pres">
      <dgm:prSet presAssocID="{192F162C-42A6-9A4E-9EFD-33DDCD5C7E1C}" presName="vertFlow" presStyleCnt="0"/>
      <dgm:spPr/>
      <dgm:t>
        <a:bodyPr/>
        <a:lstStyle/>
        <a:p>
          <a:endParaRPr lang="en-US"/>
        </a:p>
      </dgm:t>
    </dgm:pt>
    <dgm:pt modelId="{038886CB-D77F-3140-968D-BEAA4C564F04}" type="pres">
      <dgm:prSet presAssocID="{192F162C-42A6-9A4E-9EFD-33DDCD5C7E1C}" presName="header" presStyleLbl="node1" presStyleIdx="1" presStyleCnt="3"/>
      <dgm:spPr/>
      <dgm:t>
        <a:bodyPr/>
        <a:lstStyle/>
        <a:p>
          <a:endParaRPr lang="en-US"/>
        </a:p>
      </dgm:t>
    </dgm:pt>
    <dgm:pt modelId="{2D9F6BDC-675D-114A-8AE4-61A2389CB016}" type="pres">
      <dgm:prSet presAssocID="{BCDD9A90-0E3C-264B-B44A-DE2C2B7136D5}" presName="parTrans" presStyleLbl="sibTrans2D1" presStyleIdx="1" presStyleCnt="3"/>
      <dgm:spPr/>
      <dgm:t>
        <a:bodyPr/>
        <a:lstStyle/>
        <a:p>
          <a:endParaRPr lang="en-US"/>
        </a:p>
      </dgm:t>
    </dgm:pt>
    <dgm:pt modelId="{B9C17A20-F312-8642-8670-696F86E6F679}" type="pres">
      <dgm:prSet presAssocID="{C48F0F97-7274-9742-A975-0F3141C28935}" presName="child" presStyleLbl="alignAccFollowNode1" presStyleIdx="1" presStyleCnt="3" custScaleY="256567">
        <dgm:presLayoutVars>
          <dgm:chMax val="0"/>
          <dgm:bulletEnabled val="1"/>
        </dgm:presLayoutVars>
      </dgm:prSet>
      <dgm:spPr/>
      <dgm:t>
        <a:bodyPr/>
        <a:lstStyle/>
        <a:p>
          <a:endParaRPr lang="en-US"/>
        </a:p>
      </dgm:t>
    </dgm:pt>
    <dgm:pt modelId="{7F510920-0535-B044-8C63-4E4ACE347BE6}" type="pres">
      <dgm:prSet presAssocID="{192F162C-42A6-9A4E-9EFD-33DDCD5C7E1C}" presName="hSp" presStyleCnt="0"/>
      <dgm:spPr/>
      <dgm:t>
        <a:bodyPr/>
        <a:lstStyle/>
        <a:p>
          <a:endParaRPr lang="en-US"/>
        </a:p>
      </dgm:t>
    </dgm:pt>
    <dgm:pt modelId="{00F5FBF6-EB87-604B-AFD9-6AE1F0034827}" type="pres">
      <dgm:prSet presAssocID="{043EEF35-2042-AB47-B9CE-A91C69C96651}" presName="vertFlow" presStyleCnt="0"/>
      <dgm:spPr/>
      <dgm:t>
        <a:bodyPr/>
        <a:lstStyle/>
        <a:p>
          <a:endParaRPr lang="en-US"/>
        </a:p>
      </dgm:t>
    </dgm:pt>
    <dgm:pt modelId="{76D4BD00-2F6A-FD4F-BBF5-0E2BD47ACADB}" type="pres">
      <dgm:prSet presAssocID="{043EEF35-2042-AB47-B9CE-A91C69C96651}" presName="header" presStyleLbl="node1" presStyleIdx="2" presStyleCnt="3"/>
      <dgm:spPr/>
      <dgm:t>
        <a:bodyPr/>
        <a:lstStyle/>
        <a:p>
          <a:endParaRPr lang="en-US"/>
        </a:p>
      </dgm:t>
    </dgm:pt>
    <dgm:pt modelId="{48065843-064A-9941-ADCA-C3BDD912687F}" type="pres">
      <dgm:prSet presAssocID="{08DF5FF5-A913-8441-BFD9-3AF0EBCDEED5}" presName="parTrans" presStyleLbl="sibTrans2D1" presStyleIdx="2" presStyleCnt="3"/>
      <dgm:spPr/>
      <dgm:t>
        <a:bodyPr/>
        <a:lstStyle/>
        <a:p>
          <a:endParaRPr lang="en-US"/>
        </a:p>
      </dgm:t>
    </dgm:pt>
    <dgm:pt modelId="{18D29E19-55D0-F849-B0B6-B4DF90D094D9}" type="pres">
      <dgm:prSet presAssocID="{C9763926-CD83-D348-B18F-D01B3358370C}" presName="child" presStyleLbl="alignAccFollowNode1" presStyleIdx="2" presStyleCnt="3" custScaleY="253107">
        <dgm:presLayoutVars>
          <dgm:chMax val="0"/>
          <dgm:bulletEnabled val="1"/>
        </dgm:presLayoutVars>
      </dgm:prSet>
      <dgm:spPr/>
      <dgm:t>
        <a:bodyPr/>
        <a:lstStyle/>
        <a:p>
          <a:endParaRPr lang="en-US"/>
        </a:p>
      </dgm:t>
    </dgm:pt>
  </dgm:ptLst>
  <dgm:cxnLst>
    <dgm:cxn modelId="{BBA30D3B-7B30-B84C-AC32-3B0441B388B3}" type="presOf" srcId="{C9763926-CD83-D348-B18F-D01B3358370C}" destId="{18D29E19-55D0-F849-B0B6-B4DF90D094D9}" srcOrd="0" destOrd="0" presId="urn:microsoft.com/office/officeart/2005/8/layout/lProcess1"/>
    <dgm:cxn modelId="{E7E4FFFA-2571-C447-B923-6A9E4E8B4A00}" type="presOf" srcId="{C48F0F97-7274-9742-A975-0F3141C28935}" destId="{B9C17A20-F312-8642-8670-696F86E6F679}" srcOrd="0" destOrd="0" presId="urn:microsoft.com/office/officeart/2005/8/layout/lProcess1"/>
    <dgm:cxn modelId="{FFE137E4-71B7-C141-9614-5BD8F7F9C4F1}" type="presOf" srcId="{FB727741-4DD1-784B-82BE-A1D75690A331}" destId="{412268AE-B4D5-E945-826A-E6C802344033}" srcOrd="0" destOrd="0" presId="urn:microsoft.com/office/officeart/2005/8/layout/lProcess1"/>
    <dgm:cxn modelId="{01F83F62-D03E-0E44-A191-B6B9034D5920}" type="presOf" srcId="{41DF088C-3CE8-AC46-BACE-7787FC4213B8}" destId="{A29F00A0-6769-4749-B208-5F492575EF83}" srcOrd="0" destOrd="0" presId="urn:microsoft.com/office/officeart/2005/8/layout/lProcess1"/>
    <dgm:cxn modelId="{443BEBBA-03B3-584B-AF0B-BE3D82F371A4}" srcId="{41DF088C-3CE8-AC46-BACE-7787FC4213B8}" destId="{69F67160-2BD6-854D-BE7A-FAFF0F8876E4}" srcOrd="0" destOrd="0" parTransId="{BF1297F8-F5E2-F546-A6F3-B1BAD7C06FD6}" sibTransId="{ECAC1B1A-0B4B-784C-AEA1-ED84935E18D9}"/>
    <dgm:cxn modelId="{BB001FC0-1B96-7248-A643-34D3B1377C06}" type="presOf" srcId="{BE4DA6BC-2CA4-CE4A-8868-591FD9A37DCA}" destId="{B415F2D3-D374-644A-B357-3C872A617E90}" srcOrd="0" destOrd="0" presId="urn:microsoft.com/office/officeart/2005/8/layout/lProcess1"/>
    <dgm:cxn modelId="{6F994D90-FC0E-CA4C-83F5-2D4BA16514E6}" type="presOf" srcId="{08DF5FF5-A913-8441-BFD9-3AF0EBCDEED5}" destId="{48065843-064A-9941-ADCA-C3BDD912687F}" srcOrd="0" destOrd="0" presId="urn:microsoft.com/office/officeart/2005/8/layout/lProcess1"/>
    <dgm:cxn modelId="{28DF784A-EAF4-374D-A6AA-2277FC27E571}" type="presOf" srcId="{69F67160-2BD6-854D-BE7A-FAFF0F8876E4}" destId="{BF421021-07A2-DD47-B671-790D6FBDA78F}" srcOrd="0" destOrd="0" presId="urn:microsoft.com/office/officeart/2005/8/layout/lProcess1"/>
    <dgm:cxn modelId="{C38E6D6F-BE9B-BB46-A6B0-84B0555CBA76}" srcId="{192F162C-42A6-9A4E-9EFD-33DDCD5C7E1C}" destId="{C48F0F97-7274-9742-A975-0F3141C28935}" srcOrd="0" destOrd="0" parTransId="{BCDD9A90-0E3C-264B-B44A-DE2C2B7136D5}" sibTransId="{1B16EC29-8C1A-B844-99F2-3C678BADA110}"/>
    <dgm:cxn modelId="{BDA29CD2-5EF1-FD42-AFBF-ACE48F9614EC}" srcId="{41DF088C-3CE8-AC46-BACE-7787FC4213B8}" destId="{043EEF35-2042-AB47-B9CE-A91C69C96651}" srcOrd="2" destOrd="0" parTransId="{E3952C35-34D2-954B-9256-9C4A83372AC3}" sibTransId="{905DA581-4079-DF4D-A92A-59855BBBFDE0}"/>
    <dgm:cxn modelId="{CA019887-049A-0A48-9ADB-24E230CBB1AB}" srcId="{69F67160-2BD6-854D-BE7A-FAFF0F8876E4}" destId="{BE4DA6BC-2CA4-CE4A-8868-591FD9A37DCA}" srcOrd="0" destOrd="0" parTransId="{FB727741-4DD1-784B-82BE-A1D75690A331}" sibTransId="{59EFB777-EF27-F24F-88AD-4C3494E2143E}"/>
    <dgm:cxn modelId="{DB91F35C-9E47-C143-A653-C5264255DEBF}" type="presOf" srcId="{192F162C-42A6-9A4E-9EFD-33DDCD5C7E1C}" destId="{038886CB-D77F-3140-968D-BEAA4C564F04}" srcOrd="0" destOrd="0" presId="urn:microsoft.com/office/officeart/2005/8/layout/lProcess1"/>
    <dgm:cxn modelId="{EC3D6BD9-181A-F349-BA42-437A32B3A190}" type="presOf" srcId="{043EEF35-2042-AB47-B9CE-A91C69C96651}" destId="{76D4BD00-2F6A-FD4F-BBF5-0E2BD47ACADB}" srcOrd="0" destOrd="0" presId="urn:microsoft.com/office/officeart/2005/8/layout/lProcess1"/>
    <dgm:cxn modelId="{8B48DDBA-9A21-5E4D-A9D2-8C8EFF04585A}" type="presOf" srcId="{BCDD9A90-0E3C-264B-B44A-DE2C2B7136D5}" destId="{2D9F6BDC-675D-114A-8AE4-61A2389CB016}" srcOrd="0" destOrd="0" presId="urn:microsoft.com/office/officeart/2005/8/layout/lProcess1"/>
    <dgm:cxn modelId="{1C14F84C-5EBA-D44F-BBF3-ED1434528E53}" srcId="{41DF088C-3CE8-AC46-BACE-7787FC4213B8}" destId="{192F162C-42A6-9A4E-9EFD-33DDCD5C7E1C}" srcOrd="1" destOrd="0" parTransId="{BB7697E8-4332-B840-8834-A2DC52D2E7E4}" sibTransId="{3903F1D5-A598-1C41-B6C1-7470AFB57A92}"/>
    <dgm:cxn modelId="{44C6D42E-B4C4-984C-851F-356082F9657A}" srcId="{043EEF35-2042-AB47-B9CE-A91C69C96651}" destId="{C9763926-CD83-D348-B18F-D01B3358370C}" srcOrd="0" destOrd="0" parTransId="{08DF5FF5-A913-8441-BFD9-3AF0EBCDEED5}" sibTransId="{FB7CF416-F5DD-A840-AD4E-240DFB04A286}"/>
    <dgm:cxn modelId="{1C218E8F-5F95-4246-B055-3A0EE2EF2118}" type="presParOf" srcId="{A29F00A0-6769-4749-B208-5F492575EF83}" destId="{125C8F93-6A8E-AC4D-829E-AB1960AA35A7}" srcOrd="0" destOrd="0" presId="urn:microsoft.com/office/officeart/2005/8/layout/lProcess1"/>
    <dgm:cxn modelId="{F5BDA416-1FBC-D640-B71F-C0B4EB33181B}" type="presParOf" srcId="{125C8F93-6A8E-AC4D-829E-AB1960AA35A7}" destId="{BF421021-07A2-DD47-B671-790D6FBDA78F}" srcOrd="0" destOrd="0" presId="urn:microsoft.com/office/officeart/2005/8/layout/lProcess1"/>
    <dgm:cxn modelId="{8CDC96C1-F65B-4042-8938-03773C2EBB81}" type="presParOf" srcId="{125C8F93-6A8E-AC4D-829E-AB1960AA35A7}" destId="{412268AE-B4D5-E945-826A-E6C802344033}" srcOrd="1" destOrd="0" presId="urn:microsoft.com/office/officeart/2005/8/layout/lProcess1"/>
    <dgm:cxn modelId="{85FADAD7-08E0-DB4E-BEE7-7834549A685D}" type="presParOf" srcId="{125C8F93-6A8E-AC4D-829E-AB1960AA35A7}" destId="{B415F2D3-D374-644A-B357-3C872A617E90}" srcOrd="2" destOrd="0" presId="urn:microsoft.com/office/officeart/2005/8/layout/lProcess1"/>
    <dgm:cxn modelId="{600A3C37-44D0-5749-83BD-58052F42E0C4}" type="presParOf" srcId="{A29F00A0-6769-4749-B208-5F492575EF83}" destId="{61E8B1A4-455A-A647-9227-425F4D29BBAC}" srcOrd="1" destOrd="0" presId="urn:microsoft.com/office/officeart/2005/8/layout/lProcess1"/>
    <dgm:cxn modelId="{37FB70F8-67A9-ED47-8527-771A11D5FDA2}" type="presParOf" srcId="{A29F00A0-6769-4749-B208-5F492575EF83}" destId="{D2D931E9-FF5C-6748-B496-2BC51BC18B14}" srcOrd="2" destOrd="0" presId="urn:microsoft.com/office/officeart/2005/8/layout/lProcess1"/>
    <dgm:cxn modelId="{9554776E-617C-2940-A0C4-2E055B280E93}" type="presParOf" srcId="{D2D931E9-FF5C-6748-B496-2BC51BC18B14}" destId="{038886CB-D77F-3140-968D-BEAA4C564F04}" srcOrd="0" destOrd="0" presId="urn:microsoft.com/office/officeart/2005/8/layout/lProcess1"/>
    <dgm:cxn modelId="{CD44340F-8EB4-264B-B811-53B09FF18E5D}" type="presParOf" srcId="{D2D931E9-FF5C-6748-B496-2BC51BC18B14}" destId="{2D9F6BDC-675D-114A-8AE4-61A2389CB016}" srcOrd="1" destOrd="0" presId="urn:microsoft.com/office/officeart/2005/8/layout/lProcess1"/>
    <dgm:cxn modelId="{843C9089-8B80-0744-8EC3-66C9263EA47C}" type="presParOf" srcId="{D2D931E9-FF5C-6748-B496-2BC51BC18B14}" destId="{B9C17A20-F312-8642-8670-696F86E6F679}" srcOrd="2" destOrd="0" presId="urn:microsoft.com/office/officeart/2005/8/layout/lProcess1"/>
    <dgm:cxn modelId="{765D2F84-5219-8C47-B344-0BE692C2A569}" type="presParOf" srcId="{A29F00A0-6769-4749-B208-5F492575EF83}" destId="{7F510920-0535-B044-8C63-4E4ACE347BE6}" srcOrd="3" destOrd="0" presId="urn:microsoft.com/office/officeart/2005/8/layout/lProcess1"/>
    <dgm:cxn modelId="{33BDE6A2-7119-3F4E-BD37-F9F7658EA842}" type="presParOf" srcId="{A29F00A0-6769-4749-B208-5F492575EF83}" destId="{00F5FBF6-EB87-604B-AFD9-6AE1F0034827}" srcOrd="4" destOrd="0" presId="urn:microsoft.com/office/officeart/2005/8/layout/lProcess1"/>
    <dgm:cxn modelId="{82906657-26DB-6444-8BB4-F17BC1374BE4}" type="presParOf" srcId="{00F5FBF6-EB87-604B-AFD9-6AE1F0034827}" destId="{76D4BD00-2F6A-FD4F-BBF5-0E2BD47ACADB}" srcOrd="0" destOrd="0" presId="urn:microsoft.com/office/officeart/2005/8/layout/lProcess1"/>
    <dgm:cxn modelId="{A876CEDA-37CE-C548-B554-7347F25502EA}" type="presParOf" srcId="{00F5FBF6-EB87-604B-AFD9-6AE1F0034827}" destId="{48065843-064A-9941-ADCA-C3BDD912687F}" srcOrd="1" destOrd="0" presId="urn:microsoft.com/office/officeart/2005/8/layout/lProcess1"/>
    <dgm:cxn modelId="{4D346B44-9A08-C74D-BB39-AAB8E1704510}" type="presParOf" srcId="{00F5FBF6-EB87-604B-AFD9-6AE1F0034827}" destId="{18D29E19-55D0-F849-B0B6-B4DF90D094D9}"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BED7AA-05B2-074F-9432-5DD734C48333}" type="doc">
      <dgm:prSet loTypeId="urn:microsoft.com/office/officeart/2005/8/layout/venn1" loCatId="relationship" qsTypeId="urn:microsoft.com/office/officeart/2005/8/quickstyle/simple3" qsCatId="simple" csTypeId="urn:microsoft.com/office/officeart/2005/8/colors/accent1_2" csCatId="accent1" phldr="1"/>
      <dgm:spPr/>
    </dgm:pt>
    <dgm:pt modelId="{36031960-7902-3341-90A9-9376F43ED709}">
      <dgm:prSet phldrT="[Text]"/>
      <dgm:spPr>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gradFill>
      </dgm:spPr>
      <dgm:t>
        <a:bodyPr/>
        <a:lstStyle/>
        <a:p>
          <a:pPr algn="ctr"/>
          <a:r>
            <a:rPr lang="en-US" dirty="0" smtClean="0"/>
            <a:t>PLA/</a:t>
          </a:r>
          <a:r>
            <a:rPr lang="en-US" u="sng" dirty="0" smtClean="0"/>
            <a:t>Untreated</a:t>
          </a:r>
          <a:r>
            <a:rPr lang="en-US" dirty="0" smtClean="0"/>
            <a:t> 40% SWF</a:t>
          </a:r>
          <a:endParaRPr lang="en-US" dirty="0"/>
        </a:p>
      </dgm:t>
    </dgm:pt>
    <dgm:pt modelId="{431A9346-911C-4D4F-A991-C1E3B1237FB5}" type="parTrans" cxnId="{ED8BE5CE-F6B4-2D49-A194-C5655BE4CAB9}">
      <dgm:prSet/>
      <dgm:spPr/>
      <dgm:t>
        <a:bodyPr/>
        <a:lstStyle/>
        <a:p>
          <a:endParaRPr lang="en-US"/>
        </a:p>
      </dgm:t>
    </dgm:pt>
    <dgm:pt modelId="{32CB7FCD-A9AB-D14A-AB62-F0C898C473A1}" type="sibTrans" cxnId="{ED8BE5CE-F6B4-2D49-A194-C5655BE4CAB9}">
      <dgm:prSet/>
      <dgm:spPr/>
      <dgm:t>
        <a:bodyPr/>
        <a:lstStyle/>
        <a:p>
          <a:endParaRPr lang="en-US"/>
        </a:p>
      </dgm:t>
    </dgm:pt>
    <dgm:pt modelId="{37873C22-8A50-6E40-9339-EF0F64FF3351}">
      <dgm:prSet phldrT="[Text]"/>
      <dgm:spPr>
        <a:gradFill rotWithShape="0">
          <a:gsLst>
            <a:gs pos="100000">
              <a:srgbClr val="FFF723">
                <a:alpha val="50196"/>
              </a:srgbClr>
            </a:gs>
            <a:gs pos="100000">
              <a:srgbClr val="FF0000">
                <a:alpha val="50000"/>
              </a:srgbClr>
            </a:gs>
          </a:gsLst>
        </a:gradFill>
      </dgm:spPr>
      <dgm:t>
        <a:bodyPr/>
        <a:lstStyle/>
        <a:p>
          <a:pPr algn="l"/>
          <a:r>
            <a:rPr lang="en-US" dirty="0" smtClean="0"/>
            <a:t>Remarks</a:t>
          </a:r>
          <a:endParaRPr lang="en-US" dirty="0"/>
        </a:p>
      </dgm:t>
    </dgm:pt>
    <dgm:pt modelId="{F30B1001-3020-3545-AC9D-F46D69FC0ED6}" type="parTrans" cxnId="{44DC2B10-8605-814F-A449-E85D91814CEC}">
      <dgm:prSet/>
      <dgm:spPr/>
      <dgm:t>
        <a:bodyPr/>
        <a:lstStyle/>
        <a:p>
          <a:endParaRPr lang="en-US"/>
        </a:p>
      </dgm:t>
    </dgm:pt>
    <dgm:pt modelId="{687A5183-13DC-3743-8CD3-174A9D9767AB}" type="sibTrans" cxnId="{44DC2B10-8605-814F-A449-E85D91814CEC}">
      <dgm:prSet/>
      <dgm:spPr/>
      <dgm:t>
        <a:bodyPr/>
        <a:lstStyle/>
        <a:p>
          <a:endParaRPr lang="en-US"/>
        </a:p>
      </dgm:t>
    </dgm:pt>
    <dgm:pt modelId="{E431889D-030C-9D49-975A-C0F217B40CF0}">
      <dgm:prSet phldrT="[Text]"/>
      <dgm:spPr>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gradFill>
      </dgm:spPr>
      <dgm:t>
        <a:bodyPr/>
        <a:lstStyle/>
        <a:p>
          <a:pPr algn="ctr"/>
          <a:r>
            <a:rPr lang="en-US" u="sng" dirty="0" smtClean="0"/>
            <a:t>Hydrothermal treatment</a:t>
          </a:r>
          <a:r>
            <a:rPr lang="en-US" dirty="0" smtClean="0"/>
            <a:t> &amp; use of </a:t>
          </a:r>
          <a:r>
            <a:rPr lang="en-US" u="sng" dirty="0" smtClean="0"/>
            <a:t>coupling agents</a:t>
          </a:r>
          <a:endParaRPr lang="en-US" u="sng" dirty="0"/>
        </a:p>
      </dgm:t>
    </dgm:pt>
    <dgm:pt modelId="{02A6BE4C-B5BD-B74C-AA8F-E590388ED0D5}" type="parTrans" cxnId="{7E1DE8AF-8B04-2C4B-9581-7C6872AF5F14}">
      <dgm:prSet/>
      <dgm:spPr/>
      <dgm:t>
        <a:bodyPr/>
        <a:lstStyle/>
        <a:p>
          <a:endParaRPr lang="en-US"/>
        </a:p>
      </dgm:t>
    </dgm:pt>
    <dgm:pt modelId="{17A2F62A-5536-324D-8CDE-C4459DDF60CA}" type="sibTrans" cxnId="{7E1DE8AF-8B04-2C4B-9581-7C6872AF5F14}">
      <dgm:prSet/>
      <dgm:spPr/>
      <dgm:t>
        <a:bodyPr/>
        <a:lstStyle/>
        <a:p>
          <a:pPr rtl="0"/>
          <a:endParaRPr lang="en-US"/>
        </a:p>
      </dgm:t>
    </dgm:pt>
    <dgm:pt modelId="{D68C2BF1-064A-7B47-9D6A-E19AA9183C4F}">
      <dgm:prSet/>
      <dgm:spPr>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gradFill>
      </dgm:spPr>
      <dgm:t>
        <a:bodyPr/>
        <a:lstStyle/>
        <a:p>
          <a:pPr algn="l"/>
          <a:r>
            <a:rPr lang="en-US" dirty="0" smtClean="0"/>
            <a:t>Increase Young’s modulus</a:t>
          </a:r>
          <a:endParaRPr lang="en-US" dirty="0"/>
        </a:p>
      </dgm:t>
    </dgm:pt>
    <dgm:pt modelId="{0BFAC228-BECB-FC4F-8C9C-E7EC6064CA4A}" type="parTrans" cxnId="{72FCBEE2-682C-064A-A67A-E1C08DF89ABF}">
      <dgm:prSet/>
      <dgm:spPr/>
      <dgm:t>
        <a:bodyPr/>
        <a:lstStyle/>
        <a:p>
          <a:endParaRPr lang="en-US"/>
        </a:p>
      </dgm:t>
    </dgm:pt>
    <dgm:pt modelId="{231EF004-C344-DB41-BB9A-7C2366115DB4}" type="sibTrans" cxnId="{72FCBEE2-682C-064A-A67A-E1C08DF89ABF}">
      <dgm:prSet/>
      <dgm:spPr/>
      <dgm:t>
        <a:bodyPr/>
        <a:lstStyle/>
        <a:p>
          <a:endParaRPr lang="en-US"/>
        </a:p>
      </dgm:t>
    </dgm:pt>
    <dgm:pt modelId="{E42A5757-1DB5-E84E-8076-15E509975051}">
      <dgm:prSet/>
      <dgm:spPr>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gradFill>
      </dgm:spPr>
      <dgm:t>
        <a:bodyPr/>
        <a:lstStyle/>
        <a:p>
          <a:pPr algn="l"/>
          <a:r>
            <a:rPr lang="en-US" dirty="0" smtClean="0"/>
            <a:t>Decrease tensile strength &amp; elongation at break.</a:t>
          </a:r>
          <a:endParaRPr lang="en-US" dirty="0"/>
        </a:p>
      </dgm:t>
    </dgm:pt>
    <dgm:pt modelId="{6BC50E78-3AC8-F34F-B980-2F6A0A43F466}" type="parTrans" cxnId="{4163DAF3-4CD8-9740-B4B4-2D031484A72F}">
      <dgm:prSet/>
      <dgm:spPr/>
      <dgm:t>
        <a:bodyPr/>
        <a:lstStyle/>
        <a:p>
          <a:endParaRPr lang="en-US"/>
        </a:p>
      </dgm:t>
    </dgm:pt>
    <dgm:pt modelId="{8A06C26F-0397-474C-940B-35B2029B0CE6}" type="sibTrans" cxnId="{4163DAF3-4CD8-9740-B4B4-2D031484A72F}">
      <dgm:prSet/>
      <dgm:spPr/>
      <dgm:t>
        <a:bodyPr/>
        <a:lstStyle/>
        <a:p>
          <a:endParaRPr lang="en-US"/>
        </a:p>
      </dgm:t>
    </dgm:pt>
    <dgm:pt modelId="{66A3FBD6-B3FD-6646-A2B3-4E089A3B2D20}">
      <dgm:prSet/>
      <dgm:spPr>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gradFill>
      </dgm:spPr>
      <dgm:t>
        <a:bodyPr/>
        <a:lstStyle/>
        <a:p>
          <a:pPr algn="l"/>
          <a:r>
            <a:rPr lang="en-US" dirty="0" smtClean="0"/>
            <a:t>Increase tensile strength.</a:t>
          </a:r>
          <a:endParaRPr lang="en-US" dirty="0"/>
        </a:p>
      </dgm:t>
    </dgm:pt>
    <dgm:pt modelId="{1944D580-EF25-8141-821B-018A67789350}" type="parTrans" cxnId="{5BFB0BB9-3D0F-D943-9D91-1A96B8DCEC51}">
      <dgm:prSet/>
      <dgm:spPr/>
      <dgm:t>
        <a:bodyPr/>
        <a:lstStyle/>
        <a:p>
          <a:endParaRPr lang="en-US"/>
        </a:p>
      </dgm:t>
    </dgm:pt>
    <dgm:pt modelId="{6461A44F-75D2-E64A-B0CB-B6A7CDAD3EDA}" type="sibTrans" cxnId="{5BFB0BB9-3D0F-D943-9D91-1A96B8DCEC51}">
      <dgm:prSet/>
      <dgm:spPr/>
      <dgm:t>
        <a:bodyPr/>
        <a:lstStyle/>
        <a:p>
          <a:endParaRPr lang="en-US"/>
        </a:p>
      </dgm:t>
    </dgm:pt>
    <dgm:pt modelId="{F5356BD2-5DF4-E74E-A26F-B3BE6536A87C}">
      <dgm:prSet/>
      <dgm:spPr>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gradFill>
      </dgm:spPr>
      <dgm:t>
        <a:bodyPr/>
        <a:lstStyle/>
        <a:p>
          <a:pPr algn="l"/>
          <a:r>
            <a:rPr lang="en-US" dirty="0" smtClean="0"/>
            <a:t>Higher elongation at break &amp; tensile strength.</a:t>
          </a:r>
          <a:endParaRPr lang="en-US" dirty="0"/>
        </a:p>
      </dgm:t>
    </dgm:pt>
    <dgm:pt modelId="{C75DF825-5F5D-6C40-A100-01E6C6FAF839}" type="parTrans" cxnId="{70D6FFFD-0D2A-474C-A39F-733CC3A20A03}">
      <dgm:prSet/>
      <dgm:spPr/>
      <dgm:t>
        <a:bodyPr/>
        <a:lstStyle/>
        <a:p>
          <a:endParaRPr lang="en-US"/>
        </a:p>
      </dgm:t>
    </dgm:pt>
    <dgm:pt modelId="{A2C8CA6A-3799-534C-9700-8B1FE65080A5}" type="sibTrans" cxnId="{70D6FFFD-0D2A-474C-A39F-733CC3A20A03}">
      <dgm:prSet/>
      <dgm:spPr/>
      <dgm:t>
        <a:bodyPr/>
        <a:lstStyle/>
        <a:p>
          <a:endParaRPr lang="en-US"/>
        </a:p>
      </dgm:t>
    </dgm:pt>
    <dgm:pt modelId="{B968E8BE-960C-544F-B325-A86C4D3E2372}">
      <dgm:prSet/>
      <dgm:spPr>
        <a:gradFill rotWithShape="0">
          <a:gsLst>
            <a:gs pos="100000">
              <a:srgbClr val="FFF723">
                <a:alpha val="50196"/>
              </a:srgbClr>
            </a:gs>
            <a:gs pos="100000">
              <a:srgbClr val="FF0000">
                <a:alpha val="50000"/>
              </a:srgbClr>
            </a:gs>
          </a:gsLst>
        </a:gradFill>
      </dgm:spPr>
      <dgm:t>
        <a:bodyPr/>
        <a:lstStyle/>
        <a:p>
          <a:pPr algn="l"/>
          <a:r>
            <a:rPr lang="en-US" dirty="0" smtClean="0"/>
            <a:t>Surface treatment improved interfacial adhesion between matrix and fiber.</a:t>
          </a:r>
          <a:endParaRPr lang="en-US" dirty="0"/>
        </a:p>
      </dgm:t>
    </dgm:pt>
    <dgm:pt modelId="{B305D89C-E572-5744-8E93-7AF818D3CA05}" type="parTrans" cxnId="{4242C22F-1F3B-1047-8AE4-CDCFC23B07A1}">
      <dgm:prSet/>
      <dgm:spPr/>
      <dgm:t>
        <a:bodyPr/>
        <a:lstStyle/>
        <a:p>
          <a:endParaRPr lang="en-US"/>
        </a:p>
      </dgm:t>
    </dgm:pt>
    <dgm:pt modelId="{A75544C0-A2F4-CC42-98CA-9DD9A5BB0073}" type="sibTrans" cxnId="{4242C22F-1F3B-1047-8AE4-CDCFC23B07A1}">
      <dgm:prSet/>
      <dgm:spPr/>
      <dgm:t>
        <a:bodyPr/>
        <a:lstStyle/>
        <a:p>
          <a:endParaRPr lang="en-US"/>
        </a:p>
      </dgm:t>
    </dgm:pt>
    <dgm:pt modelId="{A502BF03-B0EB-E341-B6CF-298CE687DC6B}" type="pres">
      <dgm:prSet presAssocID="{BFBED7AA-05B2-074F-9432-5DD734C48333}" presName="compositeShape" presStyleCnt="0">
        <dgm:presLayoutVars>
          <dgm:chMax val="7"/>
          <dgm:dir/>
          <dgm:resizeHandles val="exact"/>
        </dgm:presLayoutVars>
      </dgm:prSet>
      <dgm:spPr/>
    </dgm:pt>
    <dgm:pt modelId="{C78DE888-7FFB-E94E-926E-DDC1477CCECA}" type="pres">
      <dgm:prSet presAssocID="{36031960-7902-3341-90A9-9376F43ED709}" presName="circ1" presStyleLbl="vennNode1" presStyleIdx="0" presStyleCnt="3" custLinFactNeighborX="0" custLinFactNeighborY="449"/>
      <dgm:spPr/>
      <dgm:t>
        <a:bodyPr/>
        <a:lstStyle/>
        <a:p>
          <a:endParaRPr lang="en-US"/>
        </a:p>
      </dgm:t>
    </dgm:pt>
    <dgm:pt modelId="{2A62C8DE-9602-8249-AE0B-BF227E39B867}" type="pres">
      <dgm:prSet presAssocID="{36031960-7902-3341-90A9-9376F43ED709}" presName="circ1Tx" presStyleLbl="revTx" presStyleIdx="0" presStyleCnt="0">
        <dgm:presLayoutVars>
          <dgm:chMax val="0"/>
          <dgm:chPref val="0"/>
          <dgm:bulletEnabled val="1"/>
        </dgm:presLayoutVars>
      </dgm:prSet>
      <dgm:spPr/>
      <dgm:t>
        <a:bodyPr/>
        <a:lstStyle/>
        <a:p>
          <a:endParaRPr lang="en-US"/>
        </a:p>
      </dgm:t>
    </dgm:pt>
    <dgm:pt modelId="{E28E7DDB-DF2F-C344-815D-98671C5975C2}" type="pres">
      <dgm:prSet presAssocID="{37873C22-8A50-6E40-9339-EF0F64FF3351}" presName="circ2" presStyleLbl="vennNode1" presStyleIdx="1" presStyleCnt="3"/>
      <dgm:spPr/>
      <dgm:t>
        <a:bodyPr/>
        <a:lstStyle/>
        <a:p>
          <a:endParaRPr lang="en-US"/>
        </a:p>
      </dgm:t>
    </dgm:pt>
    <dgm:pt modelId="{32C0C28E-5095-DF4A-B6CD-AC88E4F05874}" type="pres">
      <dgm:prSet presAssocID="{37873C22-8A50-6E40-9339-EF0F64FF3351}" presName="circ2Tx" presStyleLbl="revTx" presStyleIdx="0" presStyleCnt="0">
        <dgm:presLayoutVars>
          <dgm:chMax val="0"/>
          <dgm:chPref val="0"/>
          <dgm:bulletEnabled val="1"/>
        </dgm:presLayoutVars>
      </dgm:prSet>
      <dgm:spPr/>
      <dgm:t>
        <a:bodyPr/>
        <a:lstStyle/>
        <a:p>
          <a:endParaRPr lang="en-US"/>
        </a:p>
      </dgm:t>
    </dgm:pt>
    <dgm:pt modelId="{6ADBFF34-14B7-5D4A-A631-83FE263C9BCE}" type="pres">
      <dgm:prSet presAssocID="{E431889D-030C-9D49-975A-C0F217B40CF0}" presName="circ3" presStyleLbl="vennNode1" presStyleIdx="2" presStyleCnt="3"/>
      <dgm:spPr/>
      <dgm:t>
        <a:bodyPr/>
        <a:lstStyle/>
        <a:p>
          <a:endParaRPr lang="en-US"/>
        </a:p>
      </dgm:t>
    </dgm:pt>
    <dgm:pt modelId="{1FBC2260-088F-5F45-8826-F072CED60664}" type="pres">
      <dgm:prSet presAssocID="{E431889D-030C-9D49-975A-C0F217B40CF0}" presName="circ3Tx" presStyleLbl="revTx" presStyleIdx="0" presStyleCnt="0">
        <dgm:presLayoutVars>
          <dgm:chMax val="0"/>
          <dgm:chPref val="0"/>
          <dgm:bulletEnabled val="1"/>
        </dgm:presLayoutVars>
      </dgm:prSet>
      <dgm:spPr/>
      <dgm:t>
        <a:bodyPr/>
        <a:lstStyle/>
        <a:p>
          <a:endParaRPr lang="en-US"/>
        </a:p>
      </dgm:t>
    </dgm:pt>
  </dgm:ptLst>
  <dgm:cxnLst>
    <dgm:cxn modelId="{7C3F96B6-3811-7546-AC51-B8CF8F517D31}" type="presOf" srcId="{36031960-7902-3341-90A9-9376F43ED709}" destId="{C78DE888-7FFB-E94E-926E-DDC1477CCECA}" srcOrd="0" destOrd="0" presId="urn:microsoft.com/office/officeart/2005/8/layout/venn1"/>
    <dgm:cxn modelId="{5E2F2DB7-08AB-D744-9320-7E540C521F76}" type="presOf" srcId="{D68C2BF1-064A-7B47-9D6A-E19AA9183C4F}" destId="{2A62C8DE-9602-8249-AE0B-BF227E39B867}" srcOrd="1" destOrd="1" presId="urn:microsoft.com/office/officeart/2005/8/layout/venn1"/>
    <dgm:cxn modelId="{70D6FFFD-0D2A-474C-A39F-733CC3A20A03}" srcId="{E431889D-030C-9D49-975A-C0F217B40CF0}" destId="{F5356BD2-5DF4-E74E-A26F-B3BE6536A87C}" srcOrd="1" destOrd="0" parTransId="{C75DF825-5F5D-6C40-A100-01E6C6FAF839}" sibTransId="{A2C8CA6A-3799-534C-9700-8B1FE65080A5}"/>
    <dgm:cxn modelId="{21F4B124-64BA-EE43-B508-880EDECBE851}" type="presOf" srcId="{37873C22-8A50-6E40-9339-EF0F64FF3351}" destId="{E28E7DDB-DF2F-C344-815D-98671C5975C2}" srcOrd="0" destOrd="0" presId="urn:microsoft.com/office/officeart/2005/8/layout/venn1"/>
    <dgm:cxn modelId="{44DC2B10-8605-814F-A449-E85D91814CEC}" srcId="{BFBED7AA-05B2-074F-9432-5DD734C48333}" destId="{37873C22-8A50-6E40-9339-EF0F64FF3351}" srcOrd="1" destOrd="0" parTransId="{F30B1001-3020-3545-AC9D-F46D69FC0ED6}" sibTransId="{687A5183-13DC-3743-8CD3-174A9D9767AB}"/>
    <dgm:cxn modelId="{431FB660-87E0-494F-BF11-04F6E3F30449}" type="presOf" srcId="{E431889D-030C-9D49-975A-C0F217B40CF0}" destId="{6ADBFF34-14B7-5D4A-A631-83FE263C9BCE}" srcOrd="0" destOrd="0" presId="urn:microsoft.com/office/officeart/2005/8/layout/venn1"/>
    <dgm:cxn modelId="{5BFB0BB9-3D0F-D943-9D91-1A96B8DCEC51}" srcId="{E431889D-030C-9D49-975A-C0F217B40CF0}" destId="{66A3FBD6-B3FD-6646-A2B3-4E089A3B2D20}" srcOrd="0" destOrd="0" parTransId="{1944D580-EF25-8141-821B-018A67789350}" sibTransId="{6461A44F-75D2-E64A-B0CB-B6A7CDAD3EDA}"/>
    <dgm:cxn modelId="{BD45D7AA-9D01-BE48-8855-5EF3A51F0C23}" type="presOf" srcId="{E42A5757-1DB5-E84E-8076-15E509975051}" destId="{C78DE888-7FFB-E94E-926E-DDC1477CCECA}" srcOrd="0" destOrd="2" presId="urn:microsoft.com/office/officeart/2005/8/layout/venn1"/>
    <dgm:cxn modelId="{7C4E5F18-E298-1E4A-B92E-16541463490E}" type="presOf" srcId="{D68C2BF1-064A-7B47-9D6A-E19AA9183C4F}" destId="{C78DE888-7FFB-E94E-926E-DDC1477CCECA}" srcOrd="0" destOrd="1" presId="urn:microsoft.com/office/officeart/2005/8/layout/venn1"/>
    <dgm:cxn modelId="{9E0DCE5B-6AD2-B74B-AD49-5372514DA4E4}" type="presOf" srcId="{B968E8BE-960C-544F-B325-A86C4D3E2372}" destId="{32C0C28E-5095-DF4A-B6CD-AC88E4F05874}" srcOrd="1" destOrd="1" presId="urn:microsoft.com/office/officeart/2005/8/layout/venn1"/>
    <dgm:cxn modelId="{3EB99A54-8C49-CF47-96F1-1AB74A09594D}" type="presOf" srcId="{B968E8BE-960C-544F-B325-A86C4D3E2372}" destId="{E28E7DDB-DF2F-C344-815D-98671C5975C2}" srcOrd="0" destOrd="1" presId="urn:microsoft.com/office/officeart/2005/8/layout/venn1"/>
    <dgm:cxn modelId="{7E1DE8AF-8B04-2C4B-9581-7C6872AF5F14}" srcId="{BFBED7AA-05B2-074F-9432-5DD734C48333}" destId="{E431889D-030C-9D49-975A-C0F217B40CF0}" srcOrd="2" destOrd="0" parTransId="{02A6BE4C-B5BD-B74C-AA8F-E590388ED0D5}" sibTransId="{17A2F62A-5536-324D-8CDE-C4459DDF60CA}"/>
    <dgm:cxn modelId="{E8305ABF-A96B-BD41-83EB-DDBB7C53F8ED}" type="presOf" srcId="{66A3FBD6-B3FD-6646-A2B3-4E089A3B2D20}" destId="{6ADBFF34-14B7-5D4A-A631-83FE263C9BCE}" srcOrd="0" destOrd="1" presId="urn:microsoft.com/office/officeart/2005/8/layout/venn1"/>
    <dgm:cxn modelId="{DB0516FD-EFAE-ED4D-B622-6EAD574DA994}" type="presOf" srcId="{F5356BD2-5DF4-E74E-A26F-B3BE6536A87C}" destId="{1FBC2260-088F-5F45-8826-F072CED60664}" srcOrd="1" destOrd="2" presId="urn:microsoft.com/office/officeart/2005/8/layout/venn1"/>
    <dgm:cxn modelId="{39D1E1B7-48C2-6640-9471-F8DF17AA2AFD}" type="presOf" srcId="{37873C22-8A50-6E40-9339-EF0F64FF3351}" destId="{32C0C28E-5095-DF4A-B6CD-AC88E4F05874}" srcOrd="1" destOrd="0" presId="urn:microsoft.com/office/officeart/2005/8/layout/venn1"/>
    <dgm:cxn modelId="{4163DAF3-4CD8-9740-B4B4-2D031484A72F}" srcId="{36031960-7902-3341-90A9-9376F43ED709}" destId="{E42A5757-1DB5-E84E-8076-15E509975051}" srcOrd="1" destOrd="0" parTransId="{6BC50E78-3AC8-F34F-B980-2F6A0A43F466}" sibTransId="{8A06C26F-0397-474C-940B-35B2029B0CE6}"/>
    <dgm:cxn modelId="{72FCBEE2-682C-064A-A67A-E1C08DF89ABF}" srcId="{36031960-7902-3341-90A9-9376F43ED709}" destId="{D68C2BF1-064A-7B47-9D6A-E19AA9183C4F}" srcOrd="0" destOrd="0" parTransId="{0BFAC228-BECB-FC4F-8C9C-E7EC6064CA4A}" sibTransId="{231EF004-C344-DB41-BB9A-7C2366115DB4}"/>
    <dgm:cxn modelId="{03C650EF-910A-3542-8990-E58A2EE801BA}" type="presOf" srcId="{36031960-7902-3341-90A9-9376F43ED709}" destId="{2A62C8DE-9602-8249-AE0B-BF227E39B867}" srcOrd="1" destOrd="0" presId="urn:microsoft.com/office/officeart/2005/8/layout/venn1"/>
    <dgm:cxn modelId="{D0372123-9EF6-1B44-9CBC-E02192FAF20B}" type="presOf" srcId="{BFBED7AA-05B2-074F-9432-5DD734C48333}" destId="{A502BF03-B0EB-E341-B6CF-298CE687DC6B}" srcOrd="0" destOrd="0" presId="urn:microsoft.com/office/officeart/2005/8/layout/venn1"/>
    <dgm:cxn modelId="{5D592395-21ED-5049-A4C5-B25F286E1505}" type="presOf" srcId="{E42A5757-1DB5-E84E-8076-15E509975051}" destId="{2A62C8DE-9602-8249-AE0B-BF227E39B867}" srcOrd="1" destOrd="2" presId="urn:microsoft.com/office/officeart/2005/8/layout/venn1"/>
    <dgm:cxn modelId="{2C81B5EC-979F-9A4F-B63C-BF1E2F161516}" type="presOf" srcId="{F5356BD2-5DF4-E74E-A26F-B3BE6536A87C}" destId="{6ADBFF34-14B7-5D4A-A631-83FE263C9BCE}" srcOrd="0" destOrd="2" presId="urn:microsoft.com/office/officeart/2005/8/layout/venn1"/>
    <dgm:cxn modelId="{C884529D-F56F-A04D-921E-801330DB3444}" type="presOf" srcId="{66A3FBD6-B3FD-6646-A2B3-4E089A3B2D20}" destId="{1FBC2260-088F-5F45-8826-F072CED60664}" srcOrd="1" destOrd="1" presId="urn:microsoft.com/office/officeart/2005/8/layout/venn1"/>
    <dgm:cxn modelId="{4242C22F-1F3B-1047-8AE4-CDCFC23B07A1}" srcId="{37873C22-8A50-6E40-9339-EF0F64FF3351}" destId="{B968E8BE-960C-544F-B325-A86C4D3E2372}" srcOrd="0" destOrd="0" parTransId="{B305D89C-E572-5744-8E93-7AF818D3CA05}" sibTransId="{A75544C0-A2F4-CC42-98CA-9DD9A5BB0073}"/>
    <dgm:cxn modelId="{A696BB6F-5519-1C4A-A0A9-4AAD3A3148CC}" type="presOf" srcId="{E431889D-030C-9D49-975A-C0F217B40CF0}" destId="{1FBC2260-088F-5F45-8826-F072CED60664}" srcOrd="1" destOrd="0" presId="urn:microsoft.com/office/officeart/2005/8/layout/venn1"/>
    <dgm:cxn modelId="{ED8BE5CE-F6B4-2D49-A194-C5655BE4CAB9}" srcId="{BFBED7AA-05B2-074F-9432-5DD734C48333}" destId="{36031960-7902-3341-90A9-9376F43ED709}" srcOrd="0" destOrd="0" parTransId="{431A9346-911C-4D4F-A991-C1E3B1237FB5}" sibTransId="{32CB7FCD-A9AB-D14A-AB62-F0C898C473A1}"/>
    <dgm:cxn modelId="{24DD0913-84C7-004D-8E30-7B5FAD1FD4BF}" type="presParOf" srcId="{A502BF03-B0EB-E341-B6CF-298CE687DC6B}" destId="{C78DE888-7FFB-E94E-926E-DDC1477CCECA}" srcOrd="0" destOrd="0" presId="urn:microsoft.com/office/officeart/2005/8/layout/venn1"/>
    <dgm:cxn modelId="{0EB12772-FF6A-5643-B958-BFE342808C80}" type="presParOf" srcId="{A502BF03-B0EB-E341-B6CF-298CE687DC6B}" destId="{2A62C8DE-9602-8249-AE0B-BF227E39B867}" srcOrd="1" destOrd="0" presId="urn:microsoft.com/office/officeart/2005/8/layout/venn1"/>
    <dgm:cxn modelId="{8218E9BA-1057-C241-8DF6-99F8849C6E17}" type="presParOf" srcId="{A502BF03-B0EB-E341-B6CF-298CE687DC6B}" destId="{E28E7DDB-DF2F-C344-815D-98671C5975C2}" srcOrd="2" destOrd="0" presId="urn:microsoft.com/office/officeart/2005/8/layout/venn1"/>
    <dgm:cxn modelId="{DEBEC817-9940-0148-9F3B-6374841290E4}" type="presParOf" srcId="{A502BF03-B0EB-E341-B6CF-298CE687DC6B}" destId="{32C0C28E-5095-DF4A-B6CD-AC88E4F05874}" srcOrd="3" destOrd="0" presId="urn:microsoft.com/office/officeart/2005/8/layout/venn1"/>
    <dgm:cxn modelId="{F6DFB424-1774-4041-94A4-DF407F6FA3B2}" type="presParOf" srcId="{A502BF03-B0EB-E341-B6CF-298CE687DC6B}" destId="{6ADBFF34-14B7-5D4A-A631-83FE263C9BCE}" srcOrd="4" destOrd="0" presId="urn:microsoft.com/office/officeart/2005/8/layout/venn1"/>
    <dgm:cxn modelId="{1F58A06D-141F-FD4D-A5F9-9B23EFB80E7C}" type="presParOf" srcId="{A502BF03-B0EB-E341-B6CF-298CE687DC6B}" destId="{1FBC2260-088F-5F45-8826-F072CED6066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7AFEA0-1F8A-3041-85A3-DFB80937EC24}"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0DDF43F-2D1A-1747-9B6F-C694653FBC40}">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Biodegradability of Composites</a:t>
          </a:r>
          <a:endParaRPr lang="en-US" dirty="0"/>
        </a:p>
      </dgm:t>
    </dgm:pt>
    <dgm:pt modelId="{DB6A1159-7FBC-5546-85B4-E6036D532DDF}" type="parTrans" cxnId="{27178F86-48D3-1944-A3DC-6E1FBE4B8BB8}">
      <dgm:prSet/>
      <dgm:spPr/>
      <dgm:t>
        <a:bodyPr/>
        <a:lstStyle/>
        <a:p>
          <a:endParaRPr lang="en-US"/>
        </a:p>
      </dgm:t>
    </dgm:pt>
    <dgm:pt modelId="{949A77C2-F900-314B-A7FD-CD069923F069}" type="sibTrans" cxnId="{27178F86-48D3-1944-A3DC-6E1FBE4B8BB8}">
      <dgm:prSet/>
      <dgm:spPr/>
      <dgm:t>
        <a:bodyPr/>
        <a:lstStyle/>
        <a:p>
          <a:endParaRPr lang="en-US"/>
        </a:p>
      </dgm:t>
    </dgm:pt>
    <dgm:pt modelId="{A11B8233-B5BF-3640-9816-A1F76CE6DDAA}">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Partially biodegradable</a:t>
          </a:r>
        </a:p>
        <a:p>
          <a:r>
            <a:rPr lang="en-US" dirty="0" smtClean="0"/>
            <a:t>(hybrid green composites)</a:t>
          </a:r>
          <a:endParaRPr lang="en-US" dirty="0"/>
        </a:p>
      </dgm:t>
    </dgm:pt>
    <dgm:pt modelId="{1F6A6C18-2794-3F4B-9673-515C84ED3E09}" type="parTrans" cxnId="{416738F0-CCA7-D740-99B0-31CE28EF480B}">
      <dgm:prSet/>
      <dgm:spPr/>
      <dgm:t>
        <a:bodyPr/>
        <a:lstStyle/>
        <a:p>
          <a:endParaRPr lang="en-US"/>
        </a:p>
      </dgm:t>
    </dgm:pt>
    <dgm:pt modelId="{143B8FDB-ADFA-8843-B3C3-7DD47D974BDE}" type="sibTrans" cxnId="{416738F0-CCA7-D740-99B0-31CE28EF480B}">
      <dgm:prSet/>
      <dgm:spPr/>
      <dgm:t>
        <a:bodyPr/>
        <a:lstStyle/>
        <a:p>
          <a:endParaRPr lang="en-US"/>
        </a:p>
      </dgm:t>
    </dgm:pt>
    <dgm:pt modelId="{4B9A54C9-DF16-D14C-9A9A-D4520C538EFF}">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Biodegradable (green composites)</a:t>
          </a:r>
          <a:endParaRPr lang="en-US" dirty="0"/>
        </a:p>
      </dgm:t>
    </dgm:pt>
    <dgm:pt modelId="{6FA365C2-DA14-F94A-88AD-C593BB09927F}" type="parTrans" cxnId="{603E5E9F-4675-924B-943D-DAD11CE291F2}">
      <dgm:prSet/>
      <dgm:spPr/>
      <dgm:t>
        <a:bodyPr/>
        <a:lstStyle/>
        <a:p>
          <a:endParaRPr lang="en-US"/>
        </a:p>
      </dgm:t>
    </dgm:pt>
    <dgm:pt modelId="{80AE0F60-0A05-7348-B600-80EAE2DD59C5}" type="sibTrans" cxnId="{603E5E9F-4675-924B-943D-DAD11CE291F2}">
      <dgm:prSet/>
      <dgm:spPr/>
      <dgm:t>
        <a:bodyPr/>
        <a:lstStyle/>
        <a:p>
          <a:endParaRPr lang="en-US"/>
        </a:p>
      </dgm:t>
    </dgm:pt>
    <dgm:pt modelId="{C7870AD2-273C-E14C-85E5-A36DFF87CEF4}">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Non-biodegradable</a:t>
          </a:r>
          <a:endParaRPr lang="en-US" dirty="0"/>
        </a:p>
      </dgm:t>
    </dgm:pt>
    <dgm:pt modelId="{359443A4-9679-8840-B08D-C3D4F145037B}" type="parTrans" cxnId="{CE234DD2-A8D6-E14E-9551-5E6F5A67E293}">
      <dgm:prSet/>
      <dgm:spPr/>
      <dgm:t>
        <a:bodyPr/>
        <a:lstStyle/>
        <a:p>
          <a:endParaRPr lang="en-US"/>
        </a:p>
      </dgm:t>
    </dgm:pt>
    <dgm:pt modelId="{5D39D2EE-C815-1545-B3C4-DA53BA0FA4AE}" type="sibTrans" cxnId="{CE234DD2-A8D6-E14E-9551-5E6F5A67E293}">
      <dgm:prSet/>
      <dgm:spPr/>
      <dgm:t>
        <a:bodyPr/>
        <a:lstStyle/>
        <a:p>
          <a:endParaRPr lang="en-US"/>
        </a:p>
      </dgm:t>
    </dgm:pt>
    <dgm:pt modelId="{B0C5EFDC-6600-D14D-B61F-D1F1DAB132C6}">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Petroleum-based matrix + fibers</a:t>
          </a:r>
          <a:endParaRPr lang="en-US" dirty="0"/>
        </a:p>
      </dgm:t>
    </dgm:pt>
    <dgm:pt modelId="{4F1408CA-F415-5742-84C4-7F92E855934C}" type="parTrans" cxnId="{76711C64-5D7A-DE44-8241-96DF07CCFACF}">
      <dgm:prSet/>
      <dgm:spPr/>
      <dgm:t>
        <a:bodyPr/>
        <a:lstStyle/>
        <a:p>
          <a:endParaRPr lang="en-US"/>
        </a:p>
      </dgm:t>
    </dgm:pt>
    <dgm:pt modelId="{F9D37F74-DE69-F041-9A83-3FCD893CEE12}" type="sibTrans" cxnId="{76711C64-5D7A-DE44-8241-96DF07CCFACF}">
      <dgm:prSet/>
      <dgm:spPr/>
      <dgm:t>
        <a:bodyPr/>
        <a:lstStyle/>
        <a:p>
          <a:endParaRPr lang="en-US"/>
        </a:p>
      </dgm:t>
    </dgm:pt>
    <dgm:pt modelId="{60CDD7FB-1B46-2D4C-990D-A121DE854E4B}">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Biopolymer matrix + green fiber reinforcement (or vice versa)</a:t>
          </a:r>
          <a:endParaRPr lang="en-US" dirty="0"/>
        </a:p>
      </dgm:t>
    </dgm:pt>
    <dgm:pt modelId="{1887C5A8-4DFA-8E4B-BE25-1787E3C64D17}" type="parTrans" cxnId="{BBAB18DD-A02F-2547-A144-C5B067763F0F}">
      <dgm:prSet/>
      <dgm:spPr/>
      <dgm:t>
        <a:bodyPr/>
        <a:lstStyle/>
        <a:p>
          <a:endParaRPr lang="en-US"/>
        </a:p>
      </dgm:t>
    </dgm:pt>
    <dgm:pt modelId="{09404C76-4B94-A241-8F21-3CA7543ECD45}" type="sibTrans" cxnId="{BBAB18DD-A02F-2547-A144-C5B067763F0F}">
      <dgm:prSet/>
      <dgm:spPr/>
      <dgm:t>
        <a:bodyPr/>
        <a:lstStyle/>
        <a:p>
          <a:endParaRPr lang="en-US"/>
        </a:p>
      </dgm:t>
    </dgm:pt>
    <dgm:pt modelId="{429AC0EB-1A50-DA43-95F5-7634309EF599}">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smtClean="0"/>
            <a:t>Petroleum-based polymer + green fiber reinforcement</a:t>
          </a:r>
          <a:endParaRPr lang="en-US" dirty="0"/>
        </a:p>
      </dgm:t>
    </dgm:pt>
    <dgm:pt modelId="{D17269ED-361B-2843-B456-2B7E57C2910B}" type="parTrans" cxnId="{8693CDB7-C6A7-9047-B954-974494D924C7}">
      <dgm:prSet/>
      <dgm:spPr/>
      <dgm:t>
        <a:bodyPr/>
        <a:lstStyle/>
        <a:p>
          <a:endParaRPr lang="en-US"/>
        </a:p>
      </dgm:t>
    </dgm:pt>
    <dgm:pt modelId="{3CAC034F-8CE9-B34D-BFCD-1D5664835050}" type="sibTrans" cxnId="{8693CDB7-C6A7-9047-B954-974494D924C7}">
      <dgm:prSet/>
      <dgm:spPr/>
      <dgm:t>
        <a:bodyPr/>
        <a:lstStyle/>
        <a:p>
          <a:endParaRPr lang="en-US"/>
        </a:p>
      </dgm:t>
    </dgm:pt>
    <dgm:pt modelId="{C33CAAD3-236C-EB4C-967B-27FE768357CA}" type="pres">
      <dgm:prSet presAssocID="{507AFEA0-1F8A-3041-85A3-DFB80937EC24}" presName="hierChild1" presStyleCnt="0">
        <dgm:presLayoutVars>
          <dgm:chPref val="1"/>
          <dgm:dir/>
          <dgm:animOne val="branch"/>
          <dgm:animLvl val="lvl"/>
          <dgm:resizeHandles/>
        </dgm:presLayoutVars>
      </dgm:prSet>
      <dgm:spPr/>
      <dgm:t>
        <a:bodyPr/>
        <a:lstStyle/>
        <a:p>
          <a:endParaRPr lang="en-US"/>
        </a:p>
      </dgm:t>
    </dgm:pt>
    <dgm:pt modelId="{5F160E20-6CB1-5A4B-AD33-325FA4441B28}" type="pres">
      <dgm:prSet presAssocID="{80DDF43F-2D1A-1747-9B6F-C694653FBC40}" presName="hierRoot1" presStyleCnt="0"/>
      <dgm:spPr/>
    </dgm:pt>
    <dgm:pt modelId="{DA0EDBA1-AAC3-6842-91D1-43299E2CE155}" type="pres">
      <dgm:prSet presAssocID="{80DDF43F-2D1A-1747-9B6F-C694653FBC40}" presName="composite" presStyleCnt="0"/>
      <dgm:spPr/>
    </dgm:pt>
    <dgm:pt modelId="{565B442B-3BC5-654D-9B20-083366DE43E3}" type="pres">
      <dgm:prSet presAssocID="{80DDF43F-2D1A-1747-9B6F-C694653FBC40}" presName="background" presStyleLbl="node0" presStyleIdx="0" presStyleCnt="1">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E6D1BCC3-F42A-DA42-BFE4-5E83445D4B81}" type="pres">
      <dgm:prSet presAssocID="{80DDF43F-2D1A-1747-9B6F-C694653FBC40}" presName="text" presStyleLbl="fgAcc0" presStyleIdx="0" presStyleCnt="1">
        <dgm:presLayoutVars>
          <dgm:chPref val="3"/>
        </dgm:presLayoutVars>
      </dgm:prSet>
      <dgm:spPr/>
      <dgm:t>
        <a:bodyPr/>
        <a:lstStyle/>
        <a:p>
          <a:endParaRPr lang="en-US"/>
        </a:p>
      </dgm:t>
    </dgm:pt>
    <dgm:pt modelId="{5180C0A7-D0BA-524D-B897-217C063D942F}" type="pres">
      <dgm:prSet presAssocID="{80DDF43F-2D1A-1747-9B6F-C694653FBC40}" presName="hierChild2" presStyleCnt="0"/>
      <dgm:spPr/>
    </dgm:pt>
    <dgm:pt modelId="{15762CAD-D2A2-7149-B24E-20B64B0E0A50}" type="pres">
      <dgm:prSet presAssocID="{1F6A6C18-2794-3F4B-9673-515C84ED3E09}" presName="Name10" presStyleLbl="parChTrans1D2" presStyleIdx="0" presStyleCnt="3"/>
      <dgm:spPr/>
      <dgm:t>
        <a:bodyPr/>
        <a:lstStyle/>
        <a:p>
          <a:endParaRPr lang="en-US"/>
        </a:p>
      </dgm:t>
    </dgm:pt>
    <dgm:pt modelId="{7C188AE7-74CC-1D4C-9724-6972452ED03E}" type="pres">
      <dgm:prSet presAssocID="{A11B8233-B5BF-3640-9816-A1F76CE6DDAA}" presName="hierRoot2" presStyleCnt="0"/>
      <dgm:spPr/>
    </dgm:pt>
    <dgm:pt modelId="{83D84F80-B91D-B049-97C7-E97E7C94A156}" type="pres">
      <dgm:prSet presAssocID="{A11B8233-B5BF-3640-9816-A1F76CE6DDAA}" presName="composite2" presStyleCnt="0"/>
      <dgm:spPr/>
    </dgm:pt>
    <dgm:pt modelId="{53E28B40-010D-2F47-9E5D-55B6E1500D52}" type="pres">
      <dgm:prSet presAssocID="{A11B8233-B5BF-3640-9816-A1F76CE6DDAA}" presName="background2" presStyleLbl="node2" presStyleIdx="0"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9FCDA967-0C34-424D-A0ED-C94529E20C81}" type="pres">
      <dgm:prSet presAssocID="{A11B8233-B5BF-3640-9816-A1F76CE6DDAA}" presName="text2" presStyleLbl="fgAcc2" presStyleIdx="0" presStyleCnt="3">
        <dgm:presLayoutVars>
          <dgm:chPref val="3"/>
        </dgm:presLayoutVars>
      </dgm:prSet>
      <dgm:spPr/>
      <dgm:t>
        <a:bodyPr/>
        <a:lstStyle/>
        <a:p>
          <a:endParaRPr lang="en-US"/>
        </a:p>
      </dgm:t>
    </dgm:pt>
    <dgm:pt modelId="{F351F7C0-08A7-9B46-B98B-BBB46B5ADE69}" type="pres">
      <dgm:prSet presAssocID="{A11B8233-B5BF-3640-9816-A1F76CE6DDAA}" presName="hierChild3" presStyleCnt="0"/>
      <dgm:spPr/>
    </dgm:pt>
    <dgm:pt modelId="{2AE96438-C7AE-664F-8216-D637C8D170FB}" type="pres">
      <dgm:prSet presAssocID="{D17269ED-361B-2843-B456-2B7E57C2910B}" presName="Name17" presStyleLbl="parChTrans1D3" presStyleIdx="0" presStyleCnt="3"/>
      <dgm:spPr/>
      <dgm:t>
        <a:bodyPr/>
        <a:lstStyle/>
        <a:p>
          <a:endParaRPr lang="en-US"/>
        </a:p>
      </dgm:t>
    </dgm:pt>
    <dgm:pt modelId="{AD2DAEFC-B43B-5F41-B133-7814B418468D}" type="pres">
      <dgm:prSet presAssocID="{429AC0EB-1A50-DA43-95F5-7634309EF599}" presName="hierRoot3" presStyleCnt="0"/>
      <dgm:spPr/>
    </dgm:pt>
    <dgm:pt modelId="{719D8886-1910-BC48-8471-8A651061CEDD}" type="pres">
      <dgm:prSet presAssocID="{429AC0EB-1A50-DA43-95F5-7634309EF599}" presName="composite3" presStyleCnt="0"/>
      <dgm:spPr/>
    </dgm:pt>
    <dgm:pt modelId="{EB4092DC-C199-7E4E-89B7-8CC9D1C062A3}" type="pres">
      <dgm:prSet presAssocID="{429AC0EB-1A50-DA43-95F5-7634309EF599}" presName="background3" presStyleLbl="node3" presStyleIdx="0"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FC99AB8F-5085-EC4D-A2AB-FE46D1D7EC1C}" type="pres">
      <dgm:prSet presAssocID="{429AC0EB-1A50-DA43-95F5-7634309EF599}" presName="text3" presStyleLbl="fgAcc3" presStyleIdx="0" presStyleCnt="3">
        <dgm:presLayoutVars>
          <dgm:chPref val="3"/>
        </dgm:presLayoutVars>
      </dgm:prSet>
      <dgm:spPr/>
      <dgm:t>
        <a:bodyPr/>
        <a:lstStyle/>
        <a:p>
          <a:endParaRPr lang="en-US"/>
        </a:p>
      </dgm:t>
    </dgm:pt>
    <dgm:pt modelId="{82624958-7F0D-6D44-8703-399D34334338}" type="pres">
      <dgm:prSet presAssocID="{429AC0EB-1A50-DA43-95F5-7634309EF599}" presName="hierChild4" presStyleCnt="0"/>
      <dgm:spPr/>
    </dgm:pt>
    <dgm:pt modelId="{1A8BD7FC-DDA1-254C-8D1C-6FF37A7E7C1E}" type="pres">
      <dgm:prSet presAssocID="{6FA365C2-DA14-F94A-88AD-C593BB09927F}" presName="Name10" presStyleLbl="parChTrans1D2" presStyleIdx="1" presStyleCnt="3"/>
      <dgm:spPr/>
      <dgm:t>
        <a:bodyPr/>
        <a:lstStyle/>
        <a:p>
          <a:endParaRPr lang="en-US"/>
        </a:p>
      </dgm:t>
    </dgm:pt>
    <dgm:pt modelId="{5EEB2BE1-440F-2B40-980C-BE54D6BFA284}" type="pres">
      <dgm:prSet presAssocID="{4B9A54C9-DF16-D14C-9A9A-D4520C538EFF}" presName="hierRoot2" presStyleCnt="0"/>
      <dgm:spPr/>
    </dgm:pt>
    <dgm:pt modelId="{BB28ADFC-1B45-584F-8D5A-49F630A06203}" type="pres">
      <dgm:prSet presAssocID="{4B9A54C9-DF16-D14C-9A9A-D4520C538EFF}" presName="composite2" presStyleCnt="0"/>
      <dgm:spPr/>
    </dgm:pt>
    <dgm:pt modelId="{62894F9D-AB57-F246-8163-C1C3D80F1413}" type="pres">
      <dgm:prSet presAssocID="{4B9A54C9-DF16-D14C-9A9A-D4520C538EFF}" presName="background2" presStyleLbl="node2" presStyleIdx="1"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46C4219A-C800-BB41-BE94-21EB777DC713}" type="pres">
      <dgm:prSet presAssocID="{4B9A54C9-DF16-D14C-9A9A-D4520C538EFF}" presName="text2" presStyleLbl="fgAcc2" presStyleIdx="1" presStyleCnt="3">
        <dgm:presLayoutVars>
          <dgm:chPref val="3"/>
        </dgm:presLayoutVars>
      </dgm:prSet>
      <dgm:spPr/>
      <dgm:t>
        <a:bodyPr/>
        <a:lstStyle/>
        <a:p>
          <a:endParaRPr lang="en-US"/>
        </a:p>
      </dgm:t>
    </dgm:pt>
    <dgm:pt modelId="{249F459B-D480-DF46-8B1D-61C74E4C208B}" type="pres">
      <dgm:prSet presAssocID="{4B9A54C9-DF16-D14C-9A9A-D4520C538EFF}" presName="hierChild3" presStyleCnt="0"/>
      <dgm:spPr/>
    </dgm:pt>
    <dgm:pt modelId="{1437DDF7-C65A-9F47-8041-F0AC77A97B91}" type="pres">
      <dgm:prSet presAssocID="{1887C5A8-4DFA-8E4B-BE25-1787E3C64D17}" presName="Name17" presStyleLbl="parChTrans1D3" presStyleIdx="1" presStyleCnt="3"/>
      <dgm:spPr/>
      <dgm:t>
        <a:bodyPr/>
        <a:lstStyle/>
        <a:p>
          <a:endParaRPr lang="en-US"/>
        </a:p>
      </dgm:t>
    </dgm:pt>
    <dgm:pt modelId="{AC85EEE6-C542-A346-8DE4-822A66542889}" type="pres">
      <dgm:prSet presAssocID="{60CDD7FB-1B46-2D4C-990D-A121DE854E4B}" presName="hierRoot3" presStyleCnt="0"/>
      <dgm:spPr/>
    </dgm:pt>
    <dgm:pt modelId="{91856A32-6DDB-EC42-ABD2-3E90CB1E0CF5}" type="pres">
      <dgm:prSet presAssocID="{60CDD7FB-1B46-2D4C-990D-A121DE854E4B}" presName="composite3" presStyleCnt="0"/>
      <dgm:spPr/>
    </dgm:pt>
    <dgm:pt modelId="{F409C583-A49C-8A40-B757-8CAA7A628BF6}" type="pres">
      <dgm:prSet presAssocID="{60CDD7FB-1B46-2D4C-990D-A121DE854E4B}" presName="background3" presStyleLbl="node3" presStyleIdx="1"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9DC6C6C0-A7B0-4A44-9B8C-BFDC6D66CEE7}" type="pres">
      <dgm:prSet presAssocID="{60CDD7FB-1B46-2D4C-990D-A121DE854E4B}" presName="text3" presStyleLbl="fgAcc3" presStyleIdx="1" presStyleCnt="3">
        <dgm:presLayoutVars>
          <dgm:chPref val="3"/>
        </dgm:presLayoutVars>
      </dgm:prSet>
      <dgm:spPr/>
      <dgm:t>
        <a:bodyPr/>
        <a:lstStyle/>
        <a:p>
          <a:endParaRPr lang="en-US"/>
        </a:p>
      </dgm:t>
    </dgm:pt>
    <dgm:pt modelId="{550259B9-7A52-D04B-9C48-4BBAB33A1033}" type="pres">
      <dgm:prSet presAssocID="{60CDD7FB-1B46-2D4C-990D-A121DE854E4B}" presName="hierChild4" presStyleCnt="0"/>
      <dgm:spPr/>
    </dgm:pt>
    <dgm:pt modelId="{2F6A79F8-AF33-D748-8A6C-D55A24095237}" type="pres">
      <dgm:prSet presAssocID="{359443A4-9679-8840-B08D-C3D4F145037B}" presName="Name10" presStyleLbl="parChTrans1D2" presStyleIdx="2" presStyleCnt="3"/>
      <dgm:spPr/>
      <dgm:t>
        <a:bodyPr/>
        <a:lstStyle/>
        <a:p>
          <a:endParaRPr lang="en-US"/>
        </a:p>
      </dgm:t>
    </dgm:pt>
    <dgm:pt modelId="{B391683D-8011-5D4B-B012-78C63FD518C5}" type="pres">
      <dgm:prSet presAssocID="{C7870AD2-273C-E14C-85E5-A36DFF87CEF4}" presName="hierRoot2" presStyleCnt="0"/>
      <dgm:spPr/>
    </dgm:pt>
    <dgm:pt modelId="{8020FA15-E300-6043-8685-E4B25B89E627}" type="pres">
      <dgm:prSet presAssocID="{C7870AD2-273C-E14C-85E5-A36DFF87CEF4}" presName="composite2" presStyleCnt="0"/>
      <dgm:spPr/>
    </dgm:pt>
    <dgm:pt modelId="{77B8D2B5-A8DB-F748-9349-544D43C46029}" type="pres">
      <dgm:prSet presAssocID="{C7870AD2-273C-E14C-85E5-A36DFF87CEF4}" presName="background2" presStyleLbl="node2" presStyleIdx="2"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887183ED-289F-B342-8C17-45C7751316F6}" type="pres">
      <dgm:prSet presAssocID="{C7870AD2-273C-E14C-85E5-A36DFF87CEF4}" presName="text2" presStyleLbl="fgAcc2" presStyleIdx="2" presStyleCnt="3">
        <dgm:presLayoutVars>
          <dgm:chPref val="3"/>
        </dgm:presLayoutVars>
      </dgm:prSet>
      <dgm:spPr/>
      <dgm:t>
        <a:bodyPr/>
        <a:lstStyle/>
        <a:p>
          <a:endParaRPr lang="en-US"/>
        </a:p>
      </dgm:t>
    </dgm:pt>
    <dgm:pt modelId="{86D90D1E-63B6-7949-911D-BE646732498D}" type="pres">
      <dgm:prSet presAssocID="{C7870AD2-273C-E14C-85E5-A36DFF87CEF4}" presName="hierChild3" presStyleCnt="0"/>
      <dgm:spPr/>
    </dgm:pt>
    <dgm:pt modelId="{25F4692C-F7EB-884A-AC30-F68DCE57725D}" type="pres">
      <dgm:prSet presAssocID="{4F1408CA-F415-5742-84C4-7F92E855934C}" presName="Name17" presStyleLbl="parChTrans1D3" presStyleIdx="2" presStyleCnt="3"/>
      <dgm:spPr/>
      <dgm:t>
        <a:bodyPr/>
        <a:lstStyle/>
        <a:p>
          <a:endParaRPr lang="en-US"/>
        </a:p>
      </dgm:t>
    </dgm:pt>
    <dgm:pt modelId="{5B41F3F1-2558-AE4D-BFFF-6E9940BD858E}" type="pres">
      <dgm:prSet presAssocID="{B0C5EFDC-6600-D14D-B61F-D1F1DAB132C6}" presName="hierRoot3" presStyleCnt="0"/>
      <dgm:spPr/>
    </dgm:pt>
    <dgm:pt modelId="{A755C2C8-B72D-FA4E-AD02-E723B2CD1B83}" type="pres">
      <dgm:prSet presAssocID="{B0C5EFDC-6600-D14D-B61F-D1F1DAB132C6}" presName="composite3" presStyleCnt="0"/>
      <dgm:spPr/>
    </dgm:pt>
    <dgm:pt modelId="{0BFBAEE7-AB06-424F-8862-A27DC3A63B9B}" type="pres">
      <dgm:prSet presAssocID="{B0C5EFDC-6600-D14D-B61F-D1F1DAB132C6}" presName="background3" presStyleLbl="node3" presStyleIdx="2" presStyleCnt="3">
        <dgm:style>
          <a:lnRef idx="2">
            <a:schemeClr val="accent6">
              <a:shade val="50000"/>
            </a:schemeClr>
          </a:lnRef>
          <a:fillRef idx="1">
            <a:schemeClr val="accent6"/>
          </a:fillRef>
          <a:effectRef idx="0">
            <a:schemeClr val="accent6"/>
          </a:effectRef>
          <a:fontRef idx="minor">
            <a:schemeClr val="lt1"/>
          </a:fontRef>
        </dgm:style>
      </dgm:prSet>
      <dgm:spPr/>
      <dgm:t>
        <a:bodyPr/>
        <a:lstStyle/>
        <a:p>
          <a:endParaRPr lang="en-US"/>
        </a:p>
      </dgm:t>
    </dgm:pt>
    <dgm:pt modelId="{E96205D8-A9DD-A148-A908-653BF7270F49}" type="pres">
      <dgm:prSet presAssocID="{B0C5EFDC-6600-D14D-B61F-D1F1DAB132C6}" presName="text3" presStyleLbl="fgAcc3" presStyleIdx="2" presStyleCnt="3">
        <dgm:presLayoutVars>
          <dgm:chPref val="3"/>
        </dgm:presLayoutVars>
      </dgm:prSet>
      <dgm:spPr/>
      <dgm:t>
        <a:bodyPr/>
        <a:lstStyle/>
        <a:p>
          <a:endParaRPr lang="en-US"/>
        </a:p>
      </dgm:t>
    </dgm:pt>
    <dgm:pt modelId="{62B36CF3-E3EB-FB4B-A208-21FC267310AF}" type="pres">
      <dgm:prSet presAssocID="{B0C5EFDC-6600-D14D-B61F-D1F1DAB132C6}" presName="hierChild4" presStyleCnt="0"/>
      <dgm:spPr/>
    </dgm:pt>
  </dgm:ptLst>
  <dgm:cxnLst>
    <dgm:cxn modelId="{3B7727E3-6799-0448-9C96-E015D255AD49}" type="presOf" srcId="{6FA365C2-DA14-F94A-88AD-C593BB09927F}" destId="{1A8BD7FC-DDA1-254C-8D1C-6FF37A7E7C1E}" srcOrd="0" destOrd="0" presId="urn:microsoft.com/office/officeart/2005/8/layout/hierarchy1"/>
    <dgm:cxn modelId="{C19414D7-1DA9-2343-9706-5704B4C01F34}" type="presOf" srcId="{60CDD7FB-1B46-2D4C-990D-A121DE854E4B}" destId="{9DC6C6C0-A7B0-4A44-9B8C-BFDC6D66CEE7}" srcOrd="0" destOrd="0" presId="urn:microsoft.com/office/officeart/2005/8/layout/hierarchy1"/>
    <dgm:cxn modelId="{22C2D16D-739B-8A42-AD11-0E4411C2DA54}" type="presOf" srcId="{4F1408CA-F415-5742-84C4-7F92E855934C}" destId="{25F4692C-F7EB-884A-AC30-F68DCE57725D}" srcOrd="0" destOrd="0" presId="urn:microsoft.com/office/officeart/2005/8/layout/hierarchy1"/>
    <dgm:cxn modelId="{C6E5B8A2-8388-C64A-9397-929701D14295}" type="presOf" srcId="{359443A4-9679-8840-B08D-C3D4F145037B}" destId="{2F6A79F8-AF33-D748-8A6C-D55A24095237}" srcOrd="0" destOrd="0" presId="urn:microsoft.com/office/officeart/2005/8/layout/hierarchy1"/>
    <dgm:cxn modelId="{603E5E9F-4675-924B-943D-DAD11CE291F2}" srcId="{80DDF43F-2D1A-1747-9B6F-C694653FBC40}" destId="{4B9A54C9-DF16-D14C-9A9A-D4520C538EFF}" srcOrd="1" destOrd="0" parTransId="{6FA365C2-DA14-F94A-88AD-C593BB09927F}" sibTransId="{80AE0F60-0A05-7348-B600-80EAE2DD59C5}"/>
    <dgm:cxn modelId="{CF8CC1A9-13C0-AD44-AA92-D7F7B5B7EECB}" type="presOf" srcId="{D17269ED-361B-2843-B456-2B7E57C2910B}" destId="{2AE96438-C7AE-664F-8216-D637C8D170FB}" srcOrd="0" destOrd="0" presId="urn:microsoft.com/office/officeart/2005/8/layout/hierarchy1"/>
    <dgm:cxn modelId="{27178F86-48D3-1944-A3DC-6E1FBE4B8BB8}" srcId="{507AFEA0-1F8A-3041-85A3-DFB80937EC24}" destId="{80DDF43F-2D1A-1747-9B6F-C694653FBC40}" srcOrd="0" destOrd="0" parTransId="{DB6A1159-7FBC-5546-85B4-E6036D532DDF}" sibTransId="{949A77C2-F900-314B-A7FD-CD069923F069}"/>
    <dgm:cxn modelId="{F351F665-33E8-B547-A34D-F9D4C55EE051}" type="presOf" srcId="{A11B8233-B5BF-3640-9816-A1F76CE6DDAA}" destId="{9FCDA967-0C34-424D-A0ED-C94529E20C81}" srcOrd="0" destOrd="0" presId="urn:microsoft.com/office/officeart/2005/8/layout/hierarchy1"/>
    <dgm:cxn modelId="{CE234DD2-A8D6-E14E-9551-5E6F5A67E293}" srcId="{80DDF43F-2D1A-1747-9B6F-C694653FBC40}" destId="{C7870AD2-273C-E14C-85E5-A36DFF87CEF4}" srcOrd="2" destOrd="0" parTransId="{359443A4-9679-8840-B08D-C3D4F145037B}" sibTransId="{5D39D2EE-C815-1545-B3C4-DA53BA0FA4AE}"/>
    <dgm:cxn modelId="{8693CDB7-C6A7-9047-B954-974494D924C7}" srcId="{A11B8233-B5BF-3640-9816-A1F76CE6DDAA}" destId="{429AC0EB-1A50-DA43-95F5-7634309EF599}" srcOrd="0" destOrd="0" parTransId="{D17269ED-361B-2843-B456-2B7E57C2910B}" sibTransId="{3CAC034F-8CE9-B34D-BFCD-1D5664835050}"/>
    <dgm:cxn modelId="{BF920EC5-93A2-C143-B283-383590544A7D}" type="presOf" srcId="{1887C5A8-4DFA-8E4B-BE25-1787E3C64D17}" destId="{1437DDF7-C65A-9F47-8041-F0AC77A97B91}" srcOrd="0" destOrd="0" presId="urn:microsoft.com/office/officeart/2005/8/layout/hierarchy1"/>
    <dgm:cxn modelId="{D23F02DA-C23B-6445-B36C-9400F90FE4D3}" type="presOf" srcId="{B0C5EFDC-6600-D14D-B61F-D1F1DAB132C6}" destId="{E96205D8-A9DD-A148-A908-653BF7270F49}" srcOrd="0" destOrd="0" presId="urn:microsoft.com/office/officeart/2005/8/layout/hierarchy1"/>
    <dgm:cxn modelId="{76711C64-5D7A-DE44-8241-96DF07CCFACF}" srcId="{C7870AD2-273C-E14C-85E5-A36DFF87CEF4}" destId="{B0C5EFDC-6600-D14D-B61F-D1F1DAB132C6}" srcOrd="0" destOrd="0" parTransId="{4F1408CA-F415-5742-84C4-7F92E855934C}" sibTransId="{F9D37F74-DE69-F041-9A83-3FCD893CEE12}"/>
    <dgm:cxn modelId="{BBAB18DD-A02F-2547-A144-C5B067763F0F}" srcId="{4B9A54C9-DF16-D14C-9A9A-D4520C538EFF}" destId="{60CDD7FB-1B46-2D4C-990D-A121DE854E4B}" srcOrd="0" destOrd="0" parTransId="{1887C5A8-4DFA-8E4B-BE25-1787E3C64D17}" sibTransId="{09404C76-4B94-A241-8F21-3CA7543ECD45}"/>
    <dgm:cxn modelId="{A72307B2-BF63-4A40-89A4-E8D29908E91E}" type="presOf" srcId="{507AFEA0-1F8A-3041-85A3-DFB80937EC24}" destId="{C33CAAD3-236C-EB4C-967B-27FE768357CA}" srcOrd="0" destOrd="0" presId="urn:microsoft.com/office/officeart/2005/8/layout/hierarchy1"/>
    <dgm:cxn modelId="{C1746F84-F18C-B348-9466-04BE8B6487E5}" type="presOf" srcId="{429AC0EB-1A50-DA43-95F5-7634309EF599}" destId="{FC99AB8F-5085-EC4D-A2AB-FE46D1D7EC1C}" srcOrd="0" destOrd="0" presId="urn:microsoft.com/office/officeart/2005/8/layout/hierarchy1"/>
    <dgm:cxn modelId="{4AF959C6-9D39-8E4C-BB5E-92144D8DA7E0}" type="presOf" srcId="{C7870AD2-273C-E14C-85E5-A36DFF87CEF4}" destId="{887183ED-289F-B342-8C17-45C7751316F6}" srcOrd="0" destOrd="0" presId="urn:microsoft.com/office/officeart/2005/8/layout/hierarchy1"/>
    <dgm:cxn modelId="{5D31EE6C-D2A6-3045-910B-72EC741AF4F7}" type="presOf" srcId="{1F6A6C18-2794-3F4B-9673-515C84ED3E09}" destId="{15762CAD-D2A2-7149-B24E-20B64B0E0A50}" srcOrd="0" destOrd="0" presId="urn:microsoft.com/office/officeart/2005/8/layout/hierarchy1"/>
    <dgm:cxn modelId="{B1A1B64F-DD2A-E849-99E9-5868413DDFFD}" type="presOf" srcId="{80DDF43F-2D1A-1747-9B6F-C694653FBC40}" destId="{E6D1BCC3-F42A-DA42-BFE4-5E83445D4B81}" srcOrd="0" destOrd="0" presId="urn:microsoft.com/office/officeart/2005/8/layout/hierarchy1"/>
    <dgm:cxn modelId="{416738F0-CCA7-D740-99B0-31CE28EF480B}" srcId="{80DDF43F-2D1A-1747-9B6F-C694653FBC40}" destId="{A11B8233-B5BF-3640-9816-A1F76CE6DDAA}" srcOrd="0" destOrd="0" parTransId="{1F6A6C18-2794-3F4B-9673-515C84ED3E09}" sibTransId="{143B8FDB-ADFA-8843-B3C3-7DD47D974BDE}"/>
    <dgm:cxn modelId="{35D54465-2850-FC4B-A746-9F4A247E6D67}" type="presOf" srcId="{4B9A54C9-DF16-D14C-9A9A-D4520C538EFF}" destId="{46C4219A-C800-BB41-BE94-21EB777DC713}" srcOrd="0" destOrd="0" presId="urn:microsoft.com/office/officeart/2005/8/layout/hierarchy1"/>
    <dgm:cxn modelId="{62C869BD-E432-CF42-956C-FEFB3ADB09B4}" type="presParOf" srcId="{C33CAAD3-236C-EB4C-967B-27FE768357CA}" destId="{5F160E20-6CB1-5A4B-AD33-325FA4441B28}" srcOrd="0" destOrd="0" presId="urn:microsoft.com/office/officeart/2005/8/layout/hierarchy1"/>
    <dgm:cxn modelId="{A423113B-9C57-BD42-B3EA-1408ADEE7779}" type="presParOf" srcId="{5F160E20-6CB1-5A4B-AD33-325FA4441B28}" destId="{DA0EDBA1-AAC3-6842-91D1-43299E2CE155}" srcOrd="0" destOrd="0" presId="urn:microsoft.com/office/officeart/2005/8/layout/hierarchy1"/>
    <dgm:cxn modelId="{CC709DCB-D388-814D-A6EE-0DCF9357FC7B}" type="presParOf" srcId="{DA0EDBA1-AAC3-6842-91D1-43299E2CE155}" destId="{565B442B-3BC5-654D-9B20-083366DE43E3}" srcOrd="0" destOrd="0" presId="urn:microsoft.com/office/officeart/2005/8/layout/hierarchy1"/>
    <dgm:cxn modelId="{ADFA5822-2CE1-2F49-B62F-0EDA45CEA1AF}" type="presParOf" srcId="{DA0EDBA1-AAC3-6842-91D1-43299E2CE155}" destId="{E6D1BCC3-F42A-DA42-BFE4-5E83445D4B81}" srcOrd="1" destOrd="0" presId="urn:microsoft.com/office/officeart/2005/8/layout/hierarchy1"/>
    <dgm:cxn modelId="{CF96D00C-FA32-6C44-824E-9E887B563C29}" type="presParOf" srcId="{5F160E20-6CB1-5A4B-AD33-325FA4441B28}" destId="{5180C0A7-D0BA-524D-B897-217C063D942F}" srcOrd="1" destOrd="0" presId="urn:microsoft.com/office/officeart/2005/8/layout/hierarchy1"/>
    <dgm:cxn modelId="{56D0C8E5-609C-CE45-8FFB-6B4839311E85}" type="presParOf" srcId="{5180C0A7-D0BA-524D-B897-217C063D942F}" destId="{15762CAD-D2A2-7149-B24E-20B64B0E0A50}" srcOrd="0" destOrd="0" presId="urn:microsoft.com/office/officeart/2005/8/layout/hierarchy1"/>
    <dgm:cxn modelId="{55B7619B-236F-FA4E-B193-DD2DC9473C5A}" type="presParOf" srcId="{5180C0A7-D0BA-524D-B897-217C063D942F}" destId="{7C188AE7-74CC-1D4C-9724-6972452ED03E}" srcOrd="1" destOrd="0" presId="urn:microsoft.com/office/officeart/2005/8/layout/hierarchy1"/>
    <dgm:cxn modelId="{369377C3-5073-1E4E-A08D-93C98911C533}" type="presParOf" srcId="{7C188AE7-74CC-1D4C-9724-6972452ED03E}" destId="{83D84F80-B91D-B049-97C7-E97E7C94A156}" srcOrd="0" destOrd="0" presId="urn:microsoft.com/office/officeart/2005/8/layout/hierarchy1"/>
    <dgm:cxn modelId="{9B1848DB-C542-7543-8FF6-08F13D2975B8}" type="presParOf" srcId="{83D84F80-B91D-B049-97C7-E97E7C94A156}" destId="{53E28B40-010D-2F47-9E5D-55B6E1500D52}" srcOrd="0" destOrd="0" presId="urn:microsoft.com/office/officeart/2005/8/layout/hierarchy1"/>
    <dgm:cxn modelId="{6A65B640-D99D-6645-BE2C-79BD41A33B06}" type="presParOf" srcId="{83D84F80-B91D-B049-97C7-E97E7C94A156}" destId="{9FCDA967-0C34-424D-A0ED-C94529E20C81}" srcOrd="1" destOrd="0" presId="urn:microsoft.com/office/officeart/2005/8/layout/hierarchy1"/>
    <dgm:cxn modelId="{4A452C85-D361-F043-9DD2-3440132DF8F2}" type="presParOf" srcId="{7C188AE7-74CC-1D4C-9724-6972452ED03E}" destId="{F351F7C0-08A7-9B46-B98B-BBB46B5ADE69}" srcOrd="1" destOrd="0" presId="urn:microsoft.com/office/officeart/2005/8/layout/hierarchy1"/>
    <dgm:cxn modelId="{DEFC682D-9937-364B-976A-6BEAEC425428}" type="presParOf" srcId="{F351F7C0-08A7-9B46-B98B-BBB46B5ADE69}" destId="{2AE96438-C7AE-664F-8216-D637C8D170FB}" srcOrd="0" destOrd="0" presId="urn:microsoft.com/office/officeart/2005/8/layout/hierarchy1"/>
    <dgm:cxn modelId="{025C4F73-37B6-CD46-A3E6-D2D012607364}" type="presParOf" srcId="{F351F7C0-08A7-9B46-B98B-BBB46B5ADE69}" destId="{AD2DAEFC-B43B-5F41-B133-7814B418468D}" srcOrd="1" destOrd="0" presId="urn:microsoft.com/office/officeart/2005/8/layout/hierarchy1"/>
    <dgm:cxn modelId="{5C8D9A66-AD99-6E46-B043-D432FBDB78C5}" type="presParOf" srcId="{AD2DAEFC-B43B-5F41-B133-7814B418468D}" destId="{719D8886-1910-BC48-8471-8A651061CEDD}" srcOrd="0" destOrd="0" presId="urn:microsoft.com/office/officeart/2005/8/layout/hierarchy1"/>
    <dgm:cxn modelId="{B12AC280-B2ED-1F4C-ACBD-146AA3022FEC}" type="presParOf" srcId="{719D8886-1910-BC48-8471-8A651061CEDD}" destId="{EB4092DC-C199-7E4E-89B7-8CC9D1C062A3}" srcOrd="0" destOrd="0" presId="urn:microsoft.com/office/officeart/2005/8/layout/hierarchy1"/>
    <dgm:cxn modelId="{EDC0FE8A-064B-1949-8CA7-174C40884F46}" type="presParOf" srcId="{719D8886-1910-BC48-8471-8A651061CEDD}" destId="{FC99AB8F-5085-EC4D-A2AB-FE46D1D7EC1C}" srcOrd="1" destOrd="0" presId="urn:microsoft.com/office/officeart/2005/8/layout/hierarchy1"/>
    <dgm:cxn modelId="{C127AFE9-FF6A-AF40-8E19-0C4D0ED33CE2}" type="presParOf" srcId="{AD2DAEFC-B43B-5F41-B133-7814B418468D}" destId="{82624958-7F0D-6D44-8703-399D34334338}" srcOrd="1" destOrd="0" presId="urn:microsoft.com/office/officeart/2005/8/layout/hierarchy1"/>
    <dgm:cxn modelId="{C523DD56-2B96-394E-8E0D-3003EBE4398C}" type="presParOf" srcId="{5180C0A7-D0BA-524D-B897-217C063D942F}" destId="{1A8BD7FC-DDA1-254C-8D1C-6FF37A7E7C1E}" srcOrd="2" destOrd="0" presId="urn:microsoft.com/office/officeart/2005/8/layout/hierarchy1"/>
    <dgm:cxn modelId="{F36AC447-6DAB-2A4B-9237-2FDB53E7013B}" type="presParOf" srcId="{5180C0A7-D0BA-524D-B897-217C063D942F}" destId="{5EEB2BE1-440F-2B40-980C-BE54D6BFA284}" srcOrd="3" destOrd="0" presId="urn:microsoft.com/office/officeart/2005/8/layout/hierarchy1"/>
    <dgm:cxn modelId="{12234D96-36D4-B94D-9F1C-95917D820220}" type="presParOf" srcId="{5EEB2BE1-440F-2B40-980C-BE54D6BFA284}" destId="{BB28ADFC-1B45-584F-8D5A-49F630A06203}" srcOrd="0" destOrd="0" presId="urn:microsoft.com/office/officeart/2005/8/layout/hierarchy1"/>
    <dgm:cxn modelId="{878A5388-5061-E748-BC5F-D4906CE045D3}" type="presParOf" srcId="{BB28ADFC-1B45-584F-8D5A-49F630A06203}" destId="{62894F9D-AB57-F246-8163-C1C3D80F1413}" srcOrd="0" destOrd="0" presId="urn:microsoft.com/office/officeart/2005/8/layout/hierarchy1"/>
    <dgm:cxn modelId="{7909F464-AD33-5941-8A43-BFF47ACB7C5E}" type="presParOf" srcId="{BB28ADFC-1B45-584F-8D5A-49F630A06203}" destId="{46C4219A-C800-BB41-BE94-21EB777DC713}" srcOrd="1" destOrd="0" presId="urn:microsoft.com/office/officeart/2005/8/layout/hierarchy1"/>
    <dgm:cxn modelId="{BBBD397C-E1F0-EB4E-8F1F-80A16917410C}" type="presParOf" srcId="{5EEB2BE1-440F-2B40-980C-BE54D6BFA284}" destId="{249F459B-D480-DF46-8B1D-61C74E4C208B}" srcOrd="1" destOrd="0" presId="urn:microsoft.com/office/officeart/2005/8/layout/hierarchy1"/>
    <dgm:cxn modelId="{822B201C-A451-7146-8889-D1D2AC72F5FF}" type="presParOf" srcId="{249F459B-D480-DF46-8B1D-61C74E4C208B}" destId="{1437DDF7-C65A-9F47-8041-F0AC77A97B91}" srcOrd="0" destOrd="0" presId="urn:microsoft.com/office/officeart/2005/8/layout/hierarchy1"/>
    <dgm:cxn modelId="{22C8EC7C-70C6-9D40-841D-75B520B24BED}" type="presParOf" srcId="{249F459B-D480-DF46-8B1D-61C74E4C208B}" destId="{AC85EEE6-C542-A346-8DE4-822A66542889}" srcOrd="1" destOrd="0" presId="urn:microsoft.com/office/officeart/2005/8/layout/hierarchy1"/>
    <dgm:cxn modelId="{BB421953-2A43-424B-BD07-46526BA79342}" type="presParOf" srcId="{AC85EEE6-C542-A346-8DE4-822A66542889}" destId="{91856A32-6DDB-EC42-ABD2-3E90CB1E0CF5}" srcOrd="0" destOrd="0" presId="urn:microsoft.com/office/officeart/2005/8/layout/hierarchy1"/>
    <dgm:cxn modelId="{A49F5B52-0C19-CF45-9FEC-F7E069607296}" type="presParOf" srcId="{91856A32-6DDB-EC42-ABD2-3E90CB1E0CF5}" destId="{F409C583-A49C-8A40-B757-8CAA7A628BF6}" srcOrd="0" destOrd="0" presId="urn:microsoft.com/office/officeart/2005/8/layout/hierarchy1"/>
    <dgm:cxn modelId="{40482A46-BE13-9F44-8A78-10A7D2A1CD8D}" type="presParOf" srcId="{91856A32-6DDB-EC42-ABD2-3E90CB1E0CF5}" destId="{9DC6C6C0-A7B0-4A44-9B8C-BFDC6D66CEE7}" srcOrd="1" destOrd="0" presId="urn:microsoft.com/office/officeart/2005/8/layout/hierarchy1"/>
    <dgm:cxn modelId="{7ED8802B-8F41-9A41-A357-766271C5B89A}" type="presParOf" srcId="{AC85EEE6-C542-A346-8DE4-822A66542889}" destId="{550259B9-7A52-D04B-9C48-4BBAB33A1033}" srcOrd="1" destOrd="0" presId="urn:microsoft.com/office/officeart/2005/8/layout/hierarchy1"/>
    <dgm:cxn modelId="{D0B6B7AD-62F3-984B-A351-278AA1ABDAB7}" type="presParOf" srcId="{5180C0A7-D0BA-524D-B897-217C063D942F}" destId="{2F6A79F8-AF33-D748-8A6C-D55A24095237}" srcOrd="4" destOrd="0" presId="urn:microsoft.com/office/officeart/2005/8/layout/hierarchy1"/>
    <dgm:cxn modelId="{5AE86BF2-2A12-384C-8626-A7FD983F1CDD}" type="presParOf" srcId="{5180C0A7-D0BA-524D-B897-217C063D942F}" destId="{B391683D-8011-5D4B-B012-78C63FD518C5}" srcOrd="5" destOrd="0" presId="urn:microsoft.com/office/officeart/2005/8/layout/hierarchy1"/>
    <dgm:cxn modelId="{C0300990-DAF4-B04C-B6C2-1C7983060CD0}" type="presParOf" srcId="{B391683D-8011-5D4B-B012-78C63FD518C5}" destId="{8020FA15-E300-6043-8685-E4B25B89E627}" srcOrd="0" destOrd="0" presId="urn:microsoft.com/office/officeart/2005/8/layout/hierarchy1"/>
    <dgm:cxn modelId="{329E3B3F-23AC-6047-A698-077D17E644FC}" type="presParOf" srcId="{8020FA15-E300-6043-8685-E4B25B89E627}" destId="{77B8D2B5-A8DB-F748-9349-544D43C46029}" srcOrd="0" destOrd="0" presId="urn:microsoft.com/office/officeart/2005/8/layout/hierarchy1"/>
    <dgm:cxn modelId="{84158058-C0FF-C140-ABC7-EF1AB4837589}" type="presParOf" srcId="{8020FA15-E300-6043-8685-E4B25B89E627}" destId="{887183ED-289F-B342-8C17-45C7751316F6}" srcOrd="1" destOrd="0" presId="urn:microsoft.com/office/officeart/2005/8/layout/hierarchy1"/>
    <dgm:cxn modelId="{47C4B4A5-4542-1F49-B848-FBE4F5318174}" type="presParOf" srcId="{B391683D-8011-5D4B-B012-78C63FD518C5}" destId="{86D90D1E-63B6-7949-911D-BE646732498D}" srcOrd="1" destOrd="0" presId="urn:microsoft.com/office/officeart/2005/8/layout/hierarchy1"/>
    <dgm:cxn modelId="{C559FC52-6E36-AE49-B9DC-7E4CD14A5C3A}" type="presParOf" srcId="{86D90D1E-63B6-7949-911D-BE646732498D}" destId="{25F4692C-F7EB-884A-AC30-F68DCE57725D}" srcOrd="0" destOrd="0" presId="urn:microsoft.com/office/officeart/2005/8/layout/hierarchy1"/>
    <dgm:cxn modelId="{623901BC-6CD1-B149-883B-5500C0F0F91A}" type="presParOf" srcId="{86D90D1E-63B6-7949-911D-BE646732498D}" destId="{5B41F3F1-2558-AE4D-BFFF-6E9940BD858E}" srcOrd="1" destOrd="0" presId="urn:microsoft.com/office/officeart/2005/8/layout/hierarchy1"/>
    <dgm:cxn modelId="{C451B94A-A1EC-3A4A-A54C-429E7B113FA8}" type="presParOf" srcId="{5B41F3F1-2558-AE4D-BFFF-6E9940BD858E}" destId="{A755C2C8-B72D-FA4E-AD02-E723B2CD1B83}" srcOrd="0" destOrd="0" presId="urn:microsoft.com/office/officeart/2005/8/layout/hierarchy1"/>
    <dgm:cxn modelId="{D6835F27-CADC-8344-B07D-0AA59CEA26C9}" type="presParOf" srcId="{A755C2C8-B72D-FA4E-AD02-E723B2CD1B83}" destId="{0BFBAEE7-AB06-424F-8862-A27DC3A63B9B}" srcOrd="0" destOrd="0" presId="urn:microsoft.com/office/officeart/2005/8/layout/hierarchy1"/>
    <dgm:cxn modelId="{227BDF83-33E7-6A47-894B-618E4464B79C}" type="presParOf" srcId="{A755C2C8-B72D-FA4E-AD02-E723B2CD1B83}" destId="{E96205D8-A9DD-A148-A908-653BF7270F49}" srcOrd="1" destOrd="0" presId="urn:microsoft.com/office/officeart/2005/8/layout/hierarchy1"/>
    <dgm:cxn modelId="{F7958ED6-C8BF-164E-8AD5-26D0D00DEC91}" type="presParOf" srcId="{5B41F3F1-2558-AE4D-BFFF-6E9940BD858E}" destId="{62B36CF3-E3EB-FB4B-A208-21FC267310A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FBED7AA-05B2-074F-9432-5DD734C48333}" type="doc">
      <dgm:prSet loTypeId="urn:microsoft.com/office/officeart/2005/8/layout/venn1" loCatId="relationship" qsTypeId="urn:microsoft.com/office/officeart/2005/8/quickstyle/simple3" qsCatId="simple" csTypeId="urn:microsoft.com/office/officeart/2005/8/colors/accent1_2" csCatId="accent1" phldr="1"/>
      <dgm:spPr/>
    </dgm:pt>
    <dgm:pt modelId="{36031960-7902-3341-90A9-9376F43ED709}">
      <dgm:prSet phldrT="[Text]"/>
      <dgm:spPr>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gradFill>
      </dgm:spPr>
      <dgm:t>
        <a:bodyPr anchor="ctr" anchorCtr="1"/>
        <a:lstStyle/>
        <a:p>
          <a:pPr algn="ctr"/>
          <a:r>
            <a:rPr lang="en-US" dirty="0" smtClean="0"/>
            <a:t>PLA-MA/</a:t>
          </a:r>
          <a:r>
            <a:rPr lang="en-US" dirty="0" err="1" smtClean="0"/>
            <a:t>Kenaf</a:t>
          </a:r>
          <a:r>
            <a:rPr lang="en-US" dirty="0" smtClean="0"/>
            <a:t> fiber</a:t>
          </a:r>
        </a:p>
        <a:p>
          <a:pPr algn="ctr"/>
          <a:endParaRPr lang="en-US" dirty="0"/>
        </a:p>
      </dgm:t>
    </dgm:pt>
    <dgm:pt modelId="{431A9346-911C-4D4F-A991-C1E3B1237FB5}" type="parTrans" cxnId="{ED8BE5CE-F6B4-2D49-A194-C5655BE4CAB9}">
      <dgm:prSet/>
      <dgm:spPr/>
      <dgm:t>
        <a:bodyPr/>
        <a:lstStyle/>
        <a:p>
          <a:endParaRPr lang="en-US"/>
        </a:p>
      </dgm:t>
    </dgm:pt>
    <dgm:pt modelId="{32CB7FCD-A9AB-D14A-AB62-F0C898C473A1}" type="sibTrans" cxnId="{ED8BE5CE-F6B4-2D49-A194-C5655BE4CAB9}">
      <dgm:prSet/>
      <dgm:spPr/>
      <dgm:t>
        <a:bodyPr/>
        <a:lstStyle/>
        <a:p>
          <a:endParaRPr lang="en-US"/>
        </a:p>
      </dgm:t>
    </dgm:pt>
    <dgm:pt modelId="{E431889D-030C-9D49-975A-C0F217B40CF0}">
      <dgm:prSet phldrT="[Text]"/>
      <dgm:spPr>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gradFill>
      </dgm:spPr>
      <dgm:t>
        <a:bodyPr anchor="ctr" anchorCtr="1"/>
        <a:lstStyle/>
        <a:p>
          <a:pPr algn="ctr"/>
          <a:r>
            <a:rPr lang="en-US" u="none" dirty="0" smtClean="0"/>
            <a:t>PLA/</a:t>
          </a:r>
          <a:r>
            <a:rPr lang="en-US" u="none" dirty="0" err="1" smtClean="0"/>
            <a:t>Kenaf</a:t>
          </a:r>
          <a:r>
            <a:rPr lang="en-US" u="none" dirty="0" smtClean="0"/>
            <a:t> fiber (40w%)</a:t>
          </a:r>
          <a:endParaRPr lang="en-US" u="none" dirty="0"/>
        </a:p>
      </dgm:t>
    </dgm:pt>
    <dgm:pt modelId="{02A6BE4C-B5BD-B74C-AA8F-E590388ED0D5}" type="parTrans" cxnId="{7E1DE8AF-8B04-2C4B-9581-7C6872AF5F14}">
      <dgm:prSet/>
      <dgm:spPr/>
      <dgm:t>
        <a:bodyPr/>
        <a:lstStyle/>
        <a:p>
          <a:endParaRPr lang="en-US"/>
        </a:p>
      </dgm:t>
    </dgm:pt>
    <dgm:pt modelId="{17A2F62A-5536-324D-8CDE-C4459DDF60CA}" type="sibTrans" cxnId="{7E1DE8AF-8B04-2C4B-9581-7C6872AF5F14}">
      <dgm:prSet/>
      <dgm:spPr/>
      <dgm:t>
        <a:bodyPr/>
        <a:lstStyle/>
        <a:p>
          <a:pPr rtl="0"/>
          <a:endParaRPr lang="en-US"/>
        </a:p>
      </dgm:t>
    </dgm:pt>
    <dgm:pt modelId="{8560E987-D3F8-1741-8C4B-8F093A965116}">
      <dgm:prSet custT="1"/>
      <dgm:spPr/>
      <dgm:t>
        <a:bodyPr anchor="ctr" anchorCtr="1"/>
        <a:lstStyle/>
        <a:p>
          <a:pPr algn="l"/>
          <a:r>
            <a:rPr lang="en-US" sz="1300" dirty="0" smtClean="0"/>
            <a:t>Surface treatments or the addition of coupling agents favorably increases impact strength.</a:t>
          </a:r>
          <a:endParaRPr lang="en-US" sz="1300" dirty="0"/>
        </a:p>
      </dgm:t>
    </dgm:pt>
    <dgm:pt modelId="{92A2FAA0-ABAC-6A4D-A1DF-134479C6AB01}" type="parTrans" cxnId="{934EDD6A-62C0-7645-81B4-CD3EC31D0968}">
      <dgm:prSet/>
      <dgm:spPr/>
      <dgm:t>
        <a:bodyPr/>
        <a:lstStyle/>
        <a:p>
          <a:endParaRPr lang="en-US"/>
        </a:p>
      </dgm:t>
    </dgm:pt>
    <dgm:pt modelId="{2D4DD330-B95A-5B45-96BF-F5A31A78BBB0}" type="sibTrans" cxnId="{934EDD6A-62C0-7645-81B4-CD3EC31D0968}">
      <dgm:prSet/>
      <dgm:spPr/>
      <dgm:t>
        <a:bodyPr/>
        <a:lstStyle/>
        <a:p>
          <a:endParaRPr lang="en-US"/>
        </a:p>
      </dgm:t>
    </dgm:pt>
    <dgm:pt modelId="{37873C22-8A50-6E40-9339-EF0F64FF3351}">
      <dgm:prSet phldrT="[Text]" custT="1"/>
      <dgm:spPr>
        <a:gradFill rotWithShape="0">
          <a:gsLst>
            <a:gs pos="100000">
              <a:srgbClr val="FFF723">
                <a:alpha val="50196"/>
              </a:srgbClr>
            </a:gs>
            <a:gs pos="100000">
              <a:srgbClr val="FF0000">
                <a:alpha val="50000"/>
              </a:srgbClr>
            </a:gs>
          </a:gsLst>
        </a:gradFill>
      </dgm:spPr>
      <dgm:t>
        <a:bodyPr anchor="ctr" anchorCtr="1"/>
        <a:lstStyle/>
        <a:p>
          <a:pPr algn="l"/>
          <a:endParaRPr lang="en-US" sz="1300" dirty="0" smtClean="0"/>
        </a:p>
        <a:p>
          <a:pPr algn="l"/>
          <a:endParaRPr lang="en-US" sz="1800" dirty="0" smtClean="0"/>
        </a:p>
        <a:p>
          <a:pPr algn="l"/>
          <a:endParaRPr lang="en-US" sz="1700" dirty="0" smtClean="0"/>
        </a:p>
        <a:p>
          <a:pPr algn="l"/>
          <a:endParaRPr lang="en-US" sz="1700" dirty="0" smtClean="0"/>
        </a:p>
        <a:p>
          <a:pPr algn="l"/>
          <a:r>
            <a:rPr lang="en-US" sz="2400" dirty="0" smtClean="0"/>
            <a:t>Remarks</a:t>
          </a:r>
          <a:endParaRPr lang="en-US" sz="2400" dirty="0"/>
        </a:p>
      </dgm:t>
    </dgm:pt>
    <dgm:pt modelId="{687A5183-13DC-3743-8CD3-174A9D9767AB}" type="sibTrans" cxnId="{44DC2B10-8605-814F-A449-E85D91814CEC}">
      <dgm:prSet/>
      <dgm:spPr/>
      <dgm:t>
        <a:bodyPr/>
        <a:lstStyle/>
        <a:p>
          <a:endParaRPr lang="en-US"/>
        </a:p>
      </dgm:t>
    </dgm:pt>
    <dgm:pt modelId="{F30B1001-3020-3545-AC9D-F46D69FC0ED6}" type="parTrans" cxnId="{44DC2B10-8605-814F-A449-E85D91814CEC}">
      <dgm:prSet/>
      <dgm:spPr/>
      <dgm:t>
        <a:bodyPr/>
        <a:lstStyle/>
        <a:p>
          <a:endParaRPr lang="en-US"/>
        </a:p>
      </dgm:t>
    </dgm:pt>
    <dgm:pt modelId="{A502BF03-B0EB-E341-B6CF-298CE687DC6B}" type="pres">
      <dgm:prSet presAssocID="{BFBED7AA-05B2-074F-9432-5DD734C48333}" presName="compositeShape" presStyleCnt="0">
        <dgm:presLayoutVars>
          <dgm:chMax val="7"/>
          <dgm:dir/>
          <dgm:resizeHandles val="exact"/>
        </dgm:presLayoutVars>
      </dgm:prSet>
      <dgm:spPr/>
    </dgm:pt>
    <dgm:pt modelId="{FE76AD9C-78F9-7949-9413-B297E5D3A017}" type="pres">
      <dgm:prSet presAssocID="{37873C22-8A50-6E40-9339-EF0F64FF3351}" presName="circ1" presStyleLbl="vennNode1" presStyleIdx="0" presStyleCnt="3" custLinFactNeighborX="-2537" custLinFactNeighborY="66106"/>
      <dgm:spPr/>
      <dgm:t>
        <a:bodyPr/>
        <a:lstStyle/>
        <a:p>
          <a:endParaRPr lang="en-US"/>
        </a:p>
      </dgm:t>
    </dgm:pt>
    <dgm:pt modelId="{7E4E8FA2-F2B5-F44B-A665-32CAD1BFE8D3}" type="pres">
      <dgm:prSet presAssocID="{37873C22-8A50-6E40-9339-EF0F64FF3351}" presName="circ1Tx" presStyleLbl="revTx" presStyleIdx="0" presStyleCnt="0">
        <dgm:presLayoutVars>
          <dgm:chMax val="0"/>
          <dgm:chPref val="0"/>
          <dgm:bulletEnabled val="1"/>
        </dgm:presLayoutVars>
      </dgm:prSet>
      <dgm:spPr/>
      <dgm:t>
        <a:bodyPr/>
        <a:lstStyle/>
        <a:p>
          <a:endParaRPr lang="en-US"/>
        </a:p>
      </dgm:t>
    </dgm:pt>
    <dgm:pt modelId="{6E1FD5D5-8612-8D49-BE74-7C24853FD9A2}" type="pres">
      <dgm:prSet presAssocID="{E431889D-030C-9D49-975A-C0F217B40CF0}" presName="circ2" presStyleLbl="vennNode1" presStyleIdx="1" presStyleCnt="3" custLinFactNeighborX="1522" custLinFactNeighborY="-59174"/>
      <dgm:spPr/>
      <dgm:t>
        <a:bodyPr/>
        <a:lstStyle/>
        <a:p>
          <a:endParaRPr lang="en-US"/>
        </a:p>
      </dgm:t>
    </dgm:pt>
    <dgm:pt modelId="{B21FD702-122B-9041-869D-514C2DD1C66F}" type="pres">
      <dgm:prSet presAssocID="{E431889D-030C-9D49-975A-C0F217B40CF0}" presName="circ2Tx" presStyleLbl="revTx" presStyleIdx="0" presStyleCnt="0">
        <dgm:presLayoutVars>
          <dgm:chMax val="0"/>
          <dgm:chPref val="0"/>
          <dgm:bulletEnabled val="1"/>
        </dgm:presLayoutVars>
      </dgm:prSet>
      <dgm:spPr/>
      <dgm:t>
        <a:bodyPr/>
        <a:lstStyle/>
        <a:p>
          <a:endParaRPr lang="en-US"/>
        </a:p>
      </dgm:t>
    </dgm:pt>
    <dgm:pt modelId="{6FD189AD-7589-024B-A22F-73DEEC27F017}" type="pres">
      <dgm:prSet presAssocID="{36031960-7902-3341-90A9-9376F43ED709}" presName="circ3" presStyleLbl="vennNode1" presStyleIdx="2" presStyleCnt="3" custScaleY="102535" custLinFactNeighborX="-4060" custLinFactNeighborY="-59174"/>
      <dgm:spPr/>
      <dgm:t>
        <a:bodyPr/>
        <a:lstStyle/>
        <a:p>
          <a:endParaRPr lang="en-US"/>
        </a:p>
      </dgm:t>
    </dgm:pt>
    <dgm:pt modelId="{43BAC22E-C262-684E-BFE3-0C43CB4DED04}" type="pres">
      <dgm:prSet presAssocID="{36031960-7902-3341-90A9-9376F43ED709}" presName="circ3Tx" presStyleLbl="revTx" presStyleIdx="0" presStyleCnt="0">
        <dgm:presLayoutVars>
          <dgm:chMax val="0"/>
          <dgm:chPref val="0"/>
          <dgm:bulletEnabled val="1"/>
        </dgm:presLayoutVars>
      </dgm:prSet>
      <dgm:spPr/>
      <dgm:t>
        <a:bodyPr/>
        <a:lstStyle/>
        <a:p>
          <a:endParaRPr lang="en-US"/>
        </a:p>
      </dgm:t>
    </dgm:pt>
  </dgm:ptLst>
  <dgm:cxnLst>
    <dgm:cxn modelId="{934EDD6A-62C0-7645-81B4-CD3EC31D0968}" srcId="{37873C22-8A50-6E40-9339-EF0F64FF3351}" destId="{8560E987-D3F8-1741-8C4B-8F093A965116}" srcOrd="0" destOrd="0" parTransId="{92A2FAA0-ABAC-6A4D-A1DF-134479C6AB01}" sibTransId="{2D4DD330-B95A-5B45-96BF-F5A31A78BBB0}"/>
    <dgm:cxn modelId="{44DC2B10-8605-814F-A449-E85D91814CEC}" srcId="{BFBED7AA-05B2-074F-9432-5DD734C48333}" destId="{37873C22-8A50-6E40-9339-EF0F64FF3351}" srcOrd="0" destOrd="0" parTransId="{F30B1001-3020-3545-AC9D-F46D69FC0ED6}" sibTransId="{687A5183-13DC-3743-8CD3-174A9D9767AB}"/>
    <dgm:cxn modelId="{0A96A5FB-50E4-8443-ACF6-9174A48CB5AA}" type="presOf" srcId="{8560E987-D3F8-1741-8C4B-8F093A965116}" destId="{FE76AD9C-78F9-7949-9413-B297E5D3A017}" srcOrd="0" destOrd="1" presId="urn:microsoft.com/office/officeart/2005/8/layout/venn1"/>
    <dgm:cxn modelId="{61F8C76C-6266-ED40-857D-8BBCDEFBBBFB}" type="presOf" srcId="{36031960-7902-3341-90A9-9376F43ED709}" destId="{6FD189AD-7589-024B-A22F-73DEEC27F017}" srcOrd="0" destOrd="0" presId="urn:microsoft.com/office/officeart/2005/8/layout/venn1"/>
    <dgm:cxn modelId="{7C766F17-4EF5-2A4D-A128-B3A295188D16}" type="presOf" srcId="{E431889D-030C-9D49-975A-C0F217B40CF0}" destId="{B21FD702-122B-9041-869D-514C2DD1C66F}" srcOrd="1" destOrd="0" presId="urn:microsoft.com/office/officeart/2005/8/layout/venn1"/>
    <dgm:cxn modelId="{36CFEC5B-9B50-6540-A140-A7FEA7B3B4BE}" type="presOf" srcId="{E431889D-030C-9D49-975A-C0F217B40CF0}" destId="{6E1FD5D5-8612-8D49-BE74-7C24853FD9A2}" srcOrd="0" destOrd="0" presId="urn:microsoft.com/office/officeart/2005/8/layout/venn1"/>
    <dgm:cxn modelId="{7E1DE8AF-8B04-2C4B-9581-7C6872AF5F14}" srcId="{BFBED7AA-05B2-074F-9432-5DD734C48333}" destId="{E431889D-030C-9D49-975A-C0F217B40CF0}" srcOrd="1" destOrd="0" parTransId="{02A6BE4C-B5BD-B74C-AA8F-E590388ED0D5}" sibTransId="{17A2F62A-5536-324D-8CDE-C4459DDF60CA}"/>
    <dgm:cxn modelId="{59C41EE3-9CCE-9A44-94EB-B59DD1254355}" type="presOf" srcId="{BFBED7AA-05B2-074F-9432-5DD734C48333}" destId="{A502BF03-B0EB-E341-B6CF-298CE687DC6B}" srcOrd="0" destOrd="0" presId="urn:microsoft.com/office/officeart/2005/8/layout/venn1"/>
    <dgm:cxn modelId="{D92E03F9-8E2D-EC4F-91C8-F1C4C1E59DCC}" type="presOf" srcId="{37873C22-8A50-6E40-9339-EF0F64FF3351}" destId="{7E4E8FA2-F2B5-F44B-A665-32CAD1BFE8D3}" srcOrd="1" destOrd="0" presId="urn:microsoft.com/office/officeart/2005/8/layout/venn1"/>
    <dgm:cxn modelId="{A64BE256-E53F-8548-9BD3-B11E9087DBED}" type="presOf" srcId="{37873C22-8A50-6E40-9339-EF0F64FF3351}" destId="{FE76AD9C-78F9-7949-9413-B297E5D3A017}" srcOrd="0" destOrd="0" presId="urn:microsoft.com/office/officeart/2005/8/layout/venn1"/>
    <dgm:cxn modelId="{CC85267F-8B5D-1C43-B84D-10F89957E441}" type="presOf" srcId="{8560E987-D3F8-1741-8C4B-8F093A965116}" destId="{7E4E8FA2-F2B5-F44B-A665-32CAD1BFE8D3}" srcOrd="1" destOrd="1" presId="urn:microsoft.com/office/officeart/2005/8/layout/venn1"/>
    <dgm:cxn modelId="{2CB8B539-CD4C-0B46-9209-6186A679504C}" type="presOf" srcId="{36031960-7902-3341-90A9-9376F43ED709}" destId="{43BAC22E-C262-684E-BFE3-0C43CB4DED04}" srcOrd="1" destOrd="0" presId="urn:microsoft.com/office/officeart/2005/8/layout/venn1"/>
    <dgm:cxn modelId="{ED8BE5CE-F6B4-2D49-A194-C5655BE4CAB9}" srcId="{BFBED7AA-05B2-074F-9432-5DD734C48333}" destId="{36031960-7902-3341-90A9-9376F43ED709}" srcOrd="2" destOrd="0" parTransId="{431A9346-911C-4D4F-A991-C1E3B1237FB5}" sibTransId="{32CB7FCD-A9AB-D14A-AB62-F0C898C473A1}"/>
    <dgm:cxn modelId="{EDB23BD7-CEB2-A34D-9488-DAEAD0683641}" type="presParOf" srcId="{A502BF03-B0EB-E341-B6CF-298CE687DC6B}" destId="{FE76AD9C-78F9-7949-9413-B297E5D3A017}" srcOrd="0" destOrd="0" presId="urn:microsoft.com/office/officeart/2005/8/layout/venn1"/>
    <dgm:cxn modelId="{E2DE78F0-C6A3-F349-B448-606D0044CAB3}" type="presParOf" srcId="{A502BF03-B0EB-E341-B6CF-298CE687DC6B}" destId="{7E4E8FA2-F2B5-F44B-A665-32CAD1BFE8D3}" srcOrd="1" destOrd="0" presId="urn:microsoft.com/office/officeart/2005/8/layout/venn1"/>
    <dgm:cxn modelId="{79FAB95D-72B4-D343-86D5-5EAFA1D413FC}" type="presParOf" srcId="{A502BF03-B0EB-E341-B6CF-298CE687DC6B}" destId="{6E1FD5D5-8612-8D49-BE74-7C24853FD9A2}" srcOrd="2" destOrd="0" presId="urn:microsoft.com/office/officeart/2005/8/layout/venn1"/>
    <dgm:cxn modelId="{4F805AEA-68D1-E247-9A6B-E5BD991E7C1B}" type="presParOf" srcId="{A502BF03-B0EB-E341-B6CF-298CE687DC6B}" destId="{B21FD702-122B-9041-869D-514C2DD1C66F}" srcOrd="3" destOrd="0" presId="urn:microsoft.com/office/officeart/2005/8/layout/venn1"/>
    <dgm:cxn modelId="{EFAC606A-59AB-3341-BFE9-B50BCE611A49}" type="presParOf" srcId="{A502BF03-B0EB-E341-B6CF-298CE687DC6B}" destId="{6FD189AD-7589-024B-A22F-73DEEC27F017}" srcOrd="4" destOrd="0" presId="urn:microsoft.com/office/officeart/2005/8/layout/venn1"/>
    <dgm:cxn modelId="{BA2A159A-87E2-4D4B-9C6D-3ED5E56FB1B5}" type="presParOf" srcId="{A502BF03-B0EB-E341-B6CF-298CE687DC6B}" destId="{43BAC22E-C262-684E-BFE3-0C43CB4DED04}"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1DF088C-3CE8-AC46-BACE-7787FC4213B8}" type="doc">
      <dgm:prSet loTypeId="urn:microsoft.com/office/officeart/2005/8/layout/vList3" loCatId="" qsTypeId="urn:microsoft.com/office/officeart/2005/8/quickstyle/simple1" qsCatId="simple" csTypeId="urn:microsoft.com/office/officeart/2005/8/colors/accent6_3" csCatId="accent6" phldr="1"/>
      <dgm:spPr/>
      <dgm:t>
        <a:bodyPr/>
        <a:lstStyle/>
        <a:p>
          <a:endParaRPr lang="en-US"/>
        </a:p>
      </dgm:t>
    </dgm:pt>
    <dgm:pt modelId="{69F67160-2BD6-854D-BE7A-FAFF0F8876E4}">
      <dgm:prSet phldrT="[Text]"/>
      <dgm:spPr/>
      <dgm:t>
        <a:bodyPr/>
        <a:lstStyle/>
        <a:p>
          <a:r>
            <a:rPr lang="en-US" dirty="0" smtClean="0"/>
            <a:t>Compressive Strength (MPa)</a:t>
          </a:r>
          <a:endParaRPr lang="en-US" dirty="0"/>
        </a:p>
      </dgm:t>
    </dgm:pt>
    <dgm:pt modelId="{BF1297F8-F5E2-F546-A6F3-B1BAD7C06FD6}" type="parTrans" cxnId="{443BEBBA-03B3-584B-AF0B-BE3D82F371A4}">
      <dgm:prSet/>
      <dgm:spPr/>
      <dgm:t>
        <a:bodyPr/>
        <a:lstStyle/>
        <a:p>
          <a:endParaRPr lang="en-US"/>
        </a:p>
      </dgm:t>
    </dgm:pt>
    <dgm:pt modelId="{ECAC1B1A-0B4B-784C-AEA1-ED84935E18D9}" type="sibTrans" cxnId="{443BEBBA-03B3-584B-AF0B-BE3D82F371A4}">
      <dgm:prSet/>
      <dgm:spPr/>
      <dgm:t>
        <a:bodyPr/>
        <a:lstStyle/>
        <a:p>
          <a:endParaRPr lang="en-US"/>
        </a:p>
      </dgm:t>
    </dgm:pt>
    <dgm:pt modelId="{BE4DA6BC-2CA4-CE4A-8868-591FD9A37DCA}">
      <dgm:prSet phldrT="[Text]"/>
      <dgm:spPr/>
      <dgm:t>
        <a:bodyPr/>
        <a:lstStyle/>
        <a:p>
          <a:r>
            <a:rPr lang="en-US" dirty="0" smtClean="0"/>
            <a:t>Stress a material can withstand against size changes.</a:t>
          </a:r>
        </a:p>
        <a:p>
          <a:endParaRPr lang="en-US" dirty="0"/>
        </a:p>
      </dgm:t>
    </dgm:pt>
    <dgm:pt modelId="{FB727741-4DD1-784B-82BE-A1D75690A331}" type="parTrans" cxnId="{CA019887-049A-0A48-9ADB-24E230CBB1AB}">
      <dgm:prSet/>
      <dgm:spPr/>
      <dgm:t>
        <a:bodyPr/>
        <a:lstStyle/>
        <a:p>
          <a:endParaRPr lang="en-US"/>
        </a:p>
      </dgm:t>
    </dgm:pt>
    <dgm:pt modelId="{59EFB777-EF27-F24F-88AD-4C3494E2143E}" type="sibTrans" cxnId="{CA019887-049A-0A48-9ADB-24E230CBB1AB}">
      <dgm:prSet/>
      <dgm:spPr/>
      <dgm:t>
        <a:bodyPr/>
        <a:lstStyle/>
        <a:p>
          <a:endParaRPr lang="en-US"/>
        </a:p>
      </dgm:t>
    </dgm:pt>
    <dgm:pt modelId="{192F162C-42A6-9A4E-9EFD-33DDCD5C7E1C}">
      <dgm:prSet phldrT="[Text]"/>
      <dgm:spPr/>
      <dgm:t>
        <a:bodyPr/>
        <a:lstStyle/>
        <a:p>
          <a:r>
            <a:rPr lang="en-US" dirty="0" smtClean="0"/>
            <a:t>Compressive Modulus (GPa)</a:t>
          </a:r>
          <a:endParaRPr lang="en-US" dirty="0"/>
        </a:p>
      </dgm:t>
    </dgm:pt>
    <dgm:pt modelId="{BB7697E8-4332-B840-8834-A2DC52D2E7E4}" type="parTrans" cxnId="{1C14F84C-5EBA-D44F-BBF3-ED1434528E53}">
      <dgm:prSet/>
      <dgm:spPr/>
      <dgm:t>
        <a:bodyPr/>
        <a:lstStyle/>
        <a:p>
          <a:endParaRPr lang="en-US"/>
        </a:p>
      </dgm:t>
    </dgm:pt>
    <dgm:pt modelId="{3903F1D5-A598-1C41-B6C1-7470AFB57A92}" type="sibTrans" cxnId="{1C14F84C-5EBA-D44F-BBF3-ED1434528E53}">
      <dgm:prSet/>
      <dgm:spPr/>
      <dgm:t>
        <a:bodyPr/>
        <a:lstStyle/>
        <a:p>
          <a:endParaRPr lang="en-US"/>
        </a:p>
      </dgm:t>
    </dgm:pt>
    <dgm:pt modelId="{C48F0F97-7274-9742-A975-0F3141C28935}">
      <dgm:prSet phldrT="[Text]"/>
      <dgm:spPr/>
      <dgm:t>
        <a:bodyPr/>
        <a:lstStyle/>
        <a:p>
          <a:r>
            <a:rPr lang="en-US" dirty="0" smtClean="0"/>
            <a:t>Material’s resistance to being deformed elastically when stress is applied </a:t>
          </a:r>
          <a:endParaRPr lang="en-US" dirty="0"/>
        </a:p>
      </dgm:t>
    </dgm:pt>
    <dgm:pt modelId="{BCDD9A90-0E3C-264B-B44A-DE2C2B7136D5}" type="parTrans" cxnId="{C38E6D6F-BE9B-BB46-A6B0-84B0555CBA76}">
      <dgm:prSet/>
      <dgm:spPr/>
      <dgm:t>
        <a:bodyPr/>
        <a:lstStyle/>
        <a:p>
          <a:endParaRPr lang="en-US"/>
        </a:p>
      </dgm:t>
    </dgm:pt>
    <dgm:pt modelId="{1B16EC29-8C1A-B844-99F2-3C678BADA110}" type="sibTrans" cxnId="{C38E6D6F-BE9B-BB46-A6B0-84B0555CBA76}">
      <dgm:prSet/>
      <dgm:spPr/>
      <dgm:t>
        <a:bodyPr/>
        <a:lstStyle/>
        <a:p>
          <a:endParaRPr lang="en-US"/>
        </a:p>
      </dgm:t>
    </dgm:pt>
    <dgm:pt modelId="{C3CF446E-1A5A-6041-8E2D-8B443B06F88B}" type="pres">
      <dgm:prSet presAssocID="{41DF088C-3CE8-AC46-BACE-7787FC4213B8}" presName="linearFlow" presStyleCnt="0">
        <dgm:presLayoutVars>
          <dgm:dir/>
          <dgm:resizeHandles val="exact"/>
        </dgm:presLayoutVars>
      </dgm:prSet>
      <dgm:spPr/>
      <dgm:t>
        <a:bodyPr/>
        <a:lstStyle/>
        <a:p>
          <a:endParaRPr lang="en-US"/>
        </a:p>
      </dgm:t>
    </dgm:pt>
    <dgm:pt modelId="{2DA952C0-BCD5-A64D-8997-14BA0A4CE92B}" type="pres">
      <dgm:prSet presAssocID="{69F67160-2BD6-854D-BE7A-FAFF0F8876E4}" presName="composite" presStyleCnt="0"/>
      <dgm:spPr/>
      <dgm:t>
        <a:bodyPr/>
        <a:lstStyle/>
        <a:p>
          <a:endParaRPr lang="en-US"/>
        </a:p>
      </dgm:t>
    </dgm:pt>
    <dgm:pt modelId="{25111F6C-ACEC-AC4A-B1F1-0CB8134D542D}" type="pres">
      <dgm:prSet presAssocID="{69F67160-2BD6-854D-BE7A-FAFF0F8876E4}"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rgbClr val="92D050"/>
          </a:solidFill>
        </a:ln>
      </dgm:spPr>
      <dgm:t>
        <a:bodyPr/>
        <a:lstStyle/>
        <a:p>
          <a:endParaRPr lang="en-US"/>
        </a:p>
      </dgm:t>
    </dgm:pt>
    <dgm:pt modelId="{909735E2-4AF8-DD41-87AD-2ADB196CC797}" type="pres">
      <dgm:prSet presAssocID="{69F67160-2BD6-854D-BE7A-FAFF0F8876E4}" presName="txShp" presStyleLbl="node1" presStyleIdx="0" presStyleCnt="2">
        <dgm:presLayoutVars>
          <dgm:bulletEnabled val="1"/>
        </dgm:presLayoutVars>
      </dgm:prSet>
      <dgm:spPr/>
      <dgm:t>
        <a:bodyPr/>
        <a:lstStyle/>
        <a:p>
          <a:endParaRPr lang="en-US"/>
        </a:p>
      </dgm:t>
    </dgm:pt>
    <dgm:pt modelId="{59CC79F0-83D9-6441-8AB4-AEA9FB9E8D0D}" type="pres">
      <dgm:prSet presAssocID="{ECAC1B1A-0B4B-784C-AEA1-ED84935E18D9}" presName="spacing" presStyleCnt="0"/>
      <dgm:spPr/>
      <dgm:t>
        <a:bodyPr/>
        <a:lstStyle/>
        <a:p>
          <a:endParaRPr lang="en-US"/>
        </a:p>
      </dgm:t>
    </dgm:pt>
    <dgm:pt modelId="{79D7E03F-D1F5-0E40-9545-6F2EA58387A4}" type="pres">
      <dgm:prSet presAssocID="{192F162C-42A6-9A4E-9EFD-33DDCD5C7E1C}" presName="composite" presStyleCnt="0"/>
      <dgm:spPr/>
      <dgm:t>
        <a:bodyPr/>
        <a:lstStyle/>
        <a:p>
          <a:endParaRPr lang="en-US"/>
        </a:p>
      </dgm:t>
    </dgm:pt>
    <dgm:pt modelId="{65CF3C8F-931D-D647-AB1D-90095459F87A}" type="pres">
      <dgm:prSet presAssocID="{192F162C-42A6-9A4E-9EFD-33DDCD5C7E1C}"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rgbClr val="92D050"/>
          </a:solidFill>
        </a:ln>
      </dgm:spPr>
      <dgm:t>
        <a:bodyPr/>
        <a:lstStyle/>
        <a:p>
          <a:endParaRPr lang="en-US"/>
        </a:p>
      </dgm:t>
    </dgm:pt>
    <dgm:pt modelId="{1F7DFC69-72CD-324A-BE07-8CAF88B80930}" type="pres">
      <dgm:prSet presAssocID="{192F162C-42A6-9A4E-9EFD-33DDCD5C7E1C}" presName="txShp" presStyleLbl="node1" presStyleIdx="1" presStyleCnt="2">
        <dgm:presLayoutVars>
          <dgm:bulletEnabled val="1"/>
        </dgm:presLayoutVars>
      </dgm:prSet>
      <dgm:spPr/>
      <dgm:t>
        <a:bodyPr/>
        <a:lstStyle/>
        <a:p>
          <a:endParaRPr lang="en-US"/>
        </a:p>
      </dgm:t>
    </dgm:pt>
  </dgm:ptLst>
  <dgm:cxnLst>
    <dgm:cxn modelId="{1C14F84C-5EBA-D44F-BBF3-ED1434528E53}" srcId="{41DF088C-3CE8-AC46-BACE-7787FC4213B8}" destId="{192F162C-42A6-9A4E-9EFD-33DDCD5C7E1C}" srcOrd="1" destOrd="0" parTransId="{BB7697E8-4332-B840-8834-A2DC52D2E7E4}" sibTransId="{3903F1D5-A598-1C41-B6C1-7470AFB57A92}"/>
    <dgm:cxn modelId="{96FE0BAB-3A06-4049-8FBD-8968B092E6CC}" type="presOf" srcId="{BE4DA6BC-2CA4-CE4A-8868-591FD9A37DCA}" destId="{909735E2-4AF8-DD41-87AD-2ADB196CC797}" srcOrd="0" destOrd="1" presId="urn:microsoft.com/office/officeart/2005/8/layout/vList3"/>
    <dgm:cxn modelId="{0AD99D31-CCBD-8546-B8A1-D211309080C2}" type="presOf" srcId="{C48F0F97-7274-9742-A975-0F3141C28935}" destId="{1F7DFC69-72CD-324A-BE07-8CAF88B80930}" srcOrd="0" destOrd="1" presId="urn:microsoft.com/office/officeart/2005/8/layout/vList3"/>
    <dgm:cxn modelId="{CA019887-049A-0A48-9ADB-24E230CBB1AB}" srcId="{69F67160-2BD6-854D-BE7A-FAFF0F8876E4}" destId="{BE4DA6BC-2CA4-CE4A-8868-591FD9A37DCA}" srcOrd="0" destOrd="0" parTransId="{FB727741-4DD1-784B-82BE-A1D75690A331}" sibTransId="{59EFB777-EF27-F24F-88AD-4C3494E2143E}"/>
    <dgm:cxn modelId="{443BEBBA-03B3-584B-AF0B-BE3D82F371A4}" srcId="{41DF088C-3CE8-AC46-BACE-7787FC4213B8}" destId="{69F67160-2BD6-854D-BE7A-FAFF0F8876E4}" srcOrd="0" destOrd="0" parTransId="{BF1297F8-F5E2-F546-A6F3-B1BAD7C06FD6}" sibTransId="{ECAC1B1A-0B4B-784C-AEA1-ED84935E18D9}"/>
    <dgm:cxn modelId="{802773DC-333C-8D44-8395-D11F70AA22D0}" type="presOf" srcId="{192F162C-42A6-9A4E-9EFD-33DDCD5C7E1C}" destId="{1F7DFC69-72CD-324A-BE07-8CAF88B80930}" srcOrd="0" destOrd="0" presId="urn:microsoft.com/office/officeart/2005/8/layout/vList3"/>
    <dgm:cxn modelId="{304D6C71-C11A-EF48-839B-46E7597FB469}" type="presOf" srcId="{69F67160-2BD6-854D-BE7A-FAFF0F8876E4}" destId="{909735E2-4AF8-DD41-87AD-2ADB196CC797}" srcOrd="0" destOrd="0" presId="urn:microsoft.com/office/officeart/2005/8/layout/vList3"/>
    <dgm:cxn modelId="{6EF558AF-AC5D-F149-81C9-17AE41CDFF71}" type="presOf" srcId="{41DF088C-3CE8-AC46-BACE-7787FC4213B8}" destId="{C3CF446E-1A5A-6041-8E2D-8B443B06F88B}" srcOrd="0" destOrd="0" presId="urn:microsoft.com/office/officeart/2005/8/layout/vList3"/>
    <dgm:cxn modelId="{C38E6D6F-BE9B-BB46-A6B0-84B0555CBA76}" srcId="{192F162C-42A6-9A4E-9EFD-33DDCD5C7E1C}" destId="{C48F0F97-7274-9742-A975-0F3141C28935}" srcOrd="0" destOrd="0" parTransId="{BCDD9A90-0E3C-264B-B44A-DE2C2B7136D5}" sibTransId="{1B16EC29-8C1A-B844-99F2-3C678BADA110}"/>
    <dgm:cxn modelId="{B617B631-6B33-B945-A7F7-348815B7AEFC}" type="presParOf" srcId="{C3CF446E-1A5A-6041-8E2D-8B443B06F88B}" destId="{2DA952C0-BCD5-A64D-8997-14BA0A4CE92B}" srcOrd="0" destOrd="0" presId="urn:microsoft.com/office/officeart/2005/8/layout/vList3"/>
    <dgm:cxn modelId="{2BDD5C15-DFF1-F34E-80BB-8DE70381AD3C}" type="presParOf" srcId="{2DA952C0-BCD5-A64D-8997-14BA0A4CE92B}" destId="{25111F6C-ACEC-AC4A-B1F1-0CB8134D542D}" srcOrd="0" destOrd="0" presId="urn:microsoft.com/office/officeart/2005/8/layout/vList3"/>
    <dgm:cxn modelId="{A1D1099C-E582-7548-9A44-B64D74EC2F21}" type="presParOf" srcId="{2DA952C0-BCD5-A64D-8997-14BA0A4CE92B}" destId="{909735E2-4AF8-DD41-87AD-2ADB196CC797}" srcOrd="1" destOrd="0" presId="urn:microsoft.com/office/officeart/2005/8/layout/vList3"/>
    <dgm:cxn modelId="{2E373A05-14FB-044F-B50B-AFBC2FDA7DBA}" type="presParOf" srcId="{C3CF446E-1A5A-6041-8E2D-8B443B06F88B}" destId="{59CC79F0-83D9-6441-8AB4-AEA9FB9E8D0D}" srcOrd="1" destOrd="0" presId="urn:microsoft.com/office/officeart/2005/8/layout/vList3"/>
    <dgm:cxn modelId="{C8BB0EB4-0E9A-934C-BB85-2B988E36AF5F}" type="presParOf" srcId="{C3CF446E-1A5A-6041-8E2D-8B443B06F88B}" destId="{79D7E03F-D1F5-0E40-9545-6F2EA58387A4}" srcOrd="2" destOrd="0" presId="urn:microsoft.com/office/officeart/2005/8/layout/vList3"/>
    <dgm:cxn modelId="{02B4C958-91F4-0640-90A2-2C3D3B5AB43B}" type="presParOf" srcId="{79D7E03F-D1F5-0E40-9545-6F2EA58387A4}" destId="{65CF3C8F-931D-D647-AB1D-90095459F87A}" srcOrd="0" destOrd="0" presId="urn:microsoft.com/office/officeart/2005/8/layout/vList3"/>
    <dgm:cxn modelId="{C7D89FD4-E3D5-AB49-BDCC-C2943A03F401}" type="presParOf" srcId="{79D7E03F-D1F5-0E40-9545-6F2EA58387A4}" destId="{1F7DFC69-72CD-324A-BE07-8CAF88B8093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BED7AA-05B2-074F-9432-5DD734C48333}" type="doc">
      <dgm:prSet loTypeId="urn:microsoft.com/office/officeart/2005/8/layout/venn1" loCatId="relationship" qsTypeId="urn:microsoft.com/office/officeart/2005/8/quickstyle/simple3" qsCatId="simple" csTypeId="urn:microsoft.com/office/officeart/2005/8/colors/accent1_2" csCatId="accent1" phldr="1"/>
      <dgm:spPr/>
    </dgm:pt>
    <dgm:pt modelId="{36031960-7902-3341-90A9-9376F43ED709}">
      <dgm:prSet phldrT="[Text]"/>
      <dgm:spPr>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gradFill>
      </dgm:spPr>
      <dgm:t>
        <a:bodyPr anchor="ctr" anchorCtr="1"/>
        <a:lstStyle/>
        <a:p>
          <a:pPr algn="ctr"/>
          <a:r>
            <a:rPr lang="en-US" dirty="0" smtClean="0"/>
            <a:t>PLA-MA/</a:t>
          </a:r>
          <a:r>
            <a:rPr lang="en-US" dirty="0" err="1" smtClean="0"/>
            <a:t>Kenaf</a:t>
          </a:r>
          <a:r>
            <a:rPr lang="en-US" dirty="0" smtClean="0"/>
            <a:t> fiber</a:t>
          </a:r>
        </a:p>
        <a:p>
          <a:pPr algn="ctr"/>
          <a:endParaRPr lang="en-US" dirty="0"/>
        </a:p>
      </dgm:t>
    </dgm:pt>
    <dgm:pt modelId="{431A9346-911C-4D4F-A991-C1E3B1237FB5}" type="parTrans" cxnId="{ED8BE5CE-F6B4-2D49-A194-C5655BE4CAB9}">
      <dgm:prSet/>
      <dgm:spPr/>
      <dgm:t>
        <a:bodyPr/>
        <a:lstStyle/>
        <a:p>
          <a:endParaRPr lang="en-US"/>
        </a:p>
      </dgm:t>
    </dgm:pt>
    <dgm:pt modelId="{32CB7FCD-A9AB-D14A-AB62-F0C898C473A1}" type="sibTrans" cxnId="{ED8BE5CE-F6B4-2D49-A194-C5655BE4CAB9}">
      <dgm:prSet/>
      <dgm:spPr/>
      <dgm:t>
        <a:bodyPr/>
        <a:lstStyle/>
        <a:p>
          <a:endParaRPr lang="en-US"/>
        </a:p>
      </dgm:t>
    </dgm:pt>
    <dgm:pt modelId="{E431889D-030C-9D49-975A-C0F217B40CF0}">
      <dgm:prSet phldrT="[Text]"/>
      <dgm:spPr>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gradFill>
      </dgm:spPr>
      <dgm:t>
        <a:bodyPr anchor="ctr" anchorCtr="1"/>
        <a:lstStyle/>
        <a:p>
          <a:pPr algn="ctr"/>
          <a:r>
            <a:rPr lang="en-US" u="none" dirty="0" smtClean="0"/>
            <a:t>PLA-MA/Rice hulls fiber</a:t>
          </a:r>
        </a:p>
        <a:p>
          <a:pPr algn="ctr"/>
          <a:endParaRPr lang="en-US" u="none" dirty="0"/>
        </a:p>
      </dgm:t>
    </dgm:pt>
    <dgm:pt modelId="{02A6BE4C-B5BD-B74C-AA8F-E590388ED0D5}" type="parTrans" cxnId="{7E1DE8AF-8B04-2C4B-9581-7C6872AF5F14}">
      <dgm:prSet/>
      <dgm:spPr/>
      <dgm:t>
        <a:bodyPr/>
        <a:lstStyle/>
        <a:p>
          <a:endParaRPr lang="en-US"/>
        </a:p>
      </dgm:t>
    </dgm:pt>
    <dgm:pt modelId="{17A2F62A-5536-324D-8CDE-C4459DDF60CA}" type="sibTrans" cxnId="{7E1DE8AF-8B04-2C4B-9581-7C6872AF5F14}">
      <dgm:prSet/>
      <dgm:spPr/>
      <dgm:t>
        <a:bodyPr/>
        <a:lstStyle/>
        <a:p>
          <a:pPr rtl="0"/>
          <a:endParaRPr lang="en-US"/>
        </a:p>
      </dgm:t>
    </dgm:pt>
    <dgm:pt modelId="{8560E987-D3F8-1741-8C4B-8F093A965116}">
      <dgm:prSet custT="1"/>
      <dgm:spPr/>
      <dgm:t>
        <a:bodyPr anchor="ctr" anchorCtr="1"/>
        <a:lstStyle/>
        <a:p>
          <a:pPr algn="l"/>
          <a:r>
            <a:rPr lang="en-US" sz="1300" dirty="0" smtClean="0"/>
            <a:t>Different fibers present specific and unique mechanical properties</a:t>
          </a:r>
          <a:endParaRPr lang="en-US" sz="1300" dirty="0"/>
        </a:p>
      </dgm:t>
    </dgm:pt>
    <dgm:pt modelId="{92A2FAA0-ABAC-6A4D-A1DF-134479C6AB01}" type="parTrans" cxnId="{934EDD6A-62C0-7645-81B4-CD3EC31D0968}">
      <dgm:prSet/>
      <dgm:spPr/>
      <dgm:t>
        <a:bodyPr/>
        <a:lstStyle/>
        <a:p>
          <a:endParaRPr lang="en-US"/>
        </a:p>
      </dgm:t>
    </dgm:pt>
    <dgm:pt modelId="{2D4DD330-B95A-5B45-96BF-F5A31A78BBB0}" type="sibTrans" cxnId="{934EDD6A-62C0-7645-81B4-CD3EC31D0968}">
      <dgm:prSet/>
      <dgm:spPr/>
      <dgm:t>
        <a:bodyPr/>
        <a:lstStyle/>
        <a:p>
          <a:endParaRPr lang="en-US"/>
        </a:p>
      </dgm:t>
    </dgm:pt>
    <dgm:pt modelId="{37873C22-8A50-6E40-9339-EF0F64FF3351}">
      <dgm:prSet phldrT="[Text]" custT="1"/>
      <dgm:spPr>
        <a:gradFill rotWithShape="0">
          <a:gsLst>
            <a:gs pos="100000">
              <a:srgbClr val="FFF723">
                <a:alpha val="50196"/>
              </a:srgbClr>
            </a:gs>
            <a:gs pos="100000">
              <a:srgbClr val="FF0000">
                <a:alpha val="50000"/>
              </a:srgbClr>
            </a:gs>
          </a:gsLst>
        </a:gradFill>
      </dgm:spPr>
      <dgm:t>
        <a:bodyPr anchor="ctr" anchorCtr="1"/>
        <a:lstStyle/>
        <a:p>
          <a:pPr algn="l"/>
          <a:endParaRPr lang="en-US" sz="1300" dirty="0" smtClean="0"/>
        </a:p>
        <a:p>
          <a:pPr algn="l"/>
          <a:endParaRPr lang="en-US" sz="1800" dirty="0" smtClean="0"/>
        </a:p>
        <a:p>
          <a:pPr algn="l"/>
          <a:endParaRPr lang="en-US" sz="1700" dirty="0" smtClean="0"/>
        </a:p>
        <a:p>
          <a:pPr algn="l"/>
          <a:endParaRPr lang="en-US" sz="1700" dirty="0" smtClean="0"/>
        </a:p>
        <a:p>
          <a:pPr algn="l"/>
          <a:r>
            <a:rPr lang="en-US" sz="2400" dirty="0" smtClean="0"/>
            <a:t>Remarks</a:t>
          </a:r>
          <a:endParaRPr lang="en-US" sz="2400" dirty="0"/>
        </a:p>
      </dgm:t>
    </dgm:pt>
    <dgm:pt modelId="{687A5183-13DC-3743-8CD3-174A9D9767AB}" type="sibTrans" cxnId="{44DC2B10-8605-814F-A449-E85D91814CEC}">
      <dgm:prSet/>
      <dgm:spPr/>
      <dgm:t>
        <a:bodyPr/>
        <a:lstStyle/>
        <a:p>
          <a:endParaRPr lang="en-US"/>
        </a:p>
      </dgm:t>
    </dgm:pt>
    <dgm:pt modelId="{F30B1001-3020-3545-AC9D-F46D69FC0ED6}" type="parTrans" cxnId="{44DC2B10-8605-814F-A449-E85D91814CEC}">
      <dgm:prSet/>
      <dgm:spPr/>
      <dgm:t>
        <a:bodyPr/>
        <a:lstStyle/>
        <a:p>
          <a:endParaRPr lang="en-US"/>
        </a:p>
      </dgm:t>
    </dgm:pt>
    <dgm:pt modelId="{A502BF03-B0EB-E341-B6CF-298CE687DC6B}" type="pres">
      <dgm:prSet presAssocID="{BFBED7AA-05B2-074F-9432-5DD734C48333}" presName="compositeShape" presStyleCnt="0">
        <dgm:presLayoutVars>
          <dgm:chMax val="7"/>
          <dgm:dir/>
          <dgm:resizeHandles val="exact"/>
        </dgm:presLayoutVars>
      </dgm:prSet>
      <dgm:spPr/>
    </dgm:pt>
    <dgm:pt modelId="{FE76AD9C-78F9-7949-9413-B297E5D3A017}" type="pres">
      <dgm:prSet presAssocID="{37873C22-8A50-6E40-9339-EF0F64FF3351}" presName="circ1" presStyleLbl="vennNode1" presStyleIdx="0" presStyleCnt="3" custLinFactNeighborX="-2537" custLinFactNeighborY="66106"/>
      <dgm:spPr/>
      <dgm:t>
        <a:bodyPr/>
        <a:lstStyle/>
        <a:p>
          <a:endParaRPr lang="en-US"/>
        </a:p>
      </dgm:t>
    </dgm:pt>
    <dgm:pt modelId="{7E4E8FA2-F2B5-F44B-A665-32CAD1BFE8D3}" type="pres">
      <dgm:prSet presAssocID="{37873C22-8A50-6E40-9339-EF0F64FF3351}" presName="circ1Tx" presStyleLbl="revTx" presStyleIdx="0" presStyleCnt="0">
        <dgm:presLayoutVars>
          <dgm:chMax val="0"/>
          <dgm:chPref val="0"/>
          <dgm:bulletEnabled val="1"/>
        </dgm:presLayoutVars>
      </dgm:prSet>
      <dgm:spPr/>
      <dgm:t>
        <a:bodyPr/>
        <a:lstStyle/>
        <a:p>
          <a:endParaRPr lang="en-US"/>
        </a:p>
      </dgm:t>
    </dgm:pt>
    <dgm:pt modelId="{6E1FD5D5-8612-8D49-BE74-7C24853FD9A2}" type="pres">
      <dgm:prSet presAssocID="{E431889D-030C-9D49-975A-C0F217B40CF0}" presName="circ2" presStyleLbl="vennNode1" presStyleIdx="1" presStyleCnt="3" custLinFactNeighborX="1522" custLinFactNeighborY="-59174"/>
      <dgm:spPr/>
      <dgm:t>
        <a:bodyPr/>
        <a:lstStyle/>
        <a:p>
          <a:endParaRPr lang="en-US"/>
        </a:p>
      </dgm:t>
    </dgm:pt>
    <dgm:pt modelId="{B21FD702-122B-9041-869D-514C2DD1C66F}" type="pres">
      <dgm:prSet presAssocID="{E431889D-030C-9D49-975A-C0F217B40CF0}" presName="circ2Tx" presStyleLbl="revTx" presStyleIdx="0" presStyleCnt="0">
        <dgm:presLayoutVars>
          <dgm:chMax val="0"/>
          <dgm:chPref val="0"/>
          <dgm:bulletEnabled val="1"/>
        </dgm:presLayoutVars>
      </dgm:prSet>
      <dgm:spPr/>
      <dgm:t>
        <a:bodyPr/>
        <a:lstStyle/>
        <a:p>
          <a:endParaRPr lang="en-US"/>
        </a:p>
      </dgm:t>
    </dgm:pt>
    <dgm:pt modelId="{6FD189AD-7589-024B-A22F-73DEEC27F017}" type="pres">
      <dgm:prSet presAssocID="{36031960-7902-3341-90A9-9376F43ED709}" presName="circ3" presStyleLbl="vennNode1" presStyleIdx="2" presStyleCnt="3" custScaleY="102535" custLinFactNeighborX="-4060" custLinFactNeighborY="-59174"/>
      <dgm:spPr/>
      <dgm:t>
        <a:bodyPr/>
        <a:lstStyle/>
        <a:p>
          <a:endParaRPr lang="en-US"/>
        </a:p>
      </dgm:t>
    </dgm:pt>
    <dgm:pt modelId="{43BAC22E-C262-684E-BFE3-0C43CB4DED04}" type="pres">
      <dgm:prSet presAssocID="{36031960-7902-3341-90A9-9376F43ED709}" presName="circ3Tx" presStyleLbl="revTx" presStyleIdx="0" presStyleCnt="0">
        <dgm:presLayoutVars>
          <dgm:chMax val="0"/>
          <dgm:chPref val="0"/>
          <dgm:bulletEnabled val="1"/>
        </dgm:presLayoutVars>
      </dgm:prSet>
      <dgm:spPr/>
      <dgm:t>
        <a:bodyPr/>
        <a:lstStyle/>
        <a:p>
          <a:endParaRPr lang="en-US"/>
        </a:p>
      </dgm:t>
    </dgm:pt>
  </dgm:ptLst>
  <dgm:cxnLst>
    <dgm:cxn modelId="{934EDD6A-62C0-7645-81B4-CD3EC31D0968}" srcId="{37873C22-8A50-6E40-9339-EF0F64FF3351}" destId="{8560E987-D3F8-1741-8C4B-8F093A965116}" srcOrd="0" destOrd="0" parTransId="{92A2FAA0-ABAC-6A4D-A1DF-134479C6AB01}" sibTransId="{2D4DD330-B95A-5B45-96BF-F5A31A78BBB0}"/>
    <dgm:cxn modelId="{44DC2B10-8605-814F-A449-E85D91814CEC}" srcId="{BFBED7AA-05B2-074F-9432-5DD734C48333}" destId="{37873C22-8A50-6E40-9339-EF0F64FF3351}" srcOrd="0" destOrd="0" parTransId="{F30B1001-3020-3545-AC9D-F46D69FC0ED6}" sibTransId="{687A5183-13DC-3743-8CD3-174A9D9767AB}"/>
    <dgm:cxn modelId="{1114E054-18EC-A447-BF90-E0120A70A44A}" type="presOf" srcId="{37873C22-8A50-6E40-9339-EF0F64FF3351}" destId="{7E4E8FA2-F2B5-F44B-A665-32CAD1BFE8D3}" srcOrd="1" destOrd="0" presId="urn:microsoft.com/office/officeart/2005/8/layout/venn1"/>
    <dgm:cxn modelId="{E20B690B-7285-2248-98CF-9BDCED3873E3}" type="presOf" srcId="{8560E987-D3F8-1741-8C4B-8F093A965116}" destId="{FE76AD9C-78F9-7949-9413-B297E5D3A017}" srcOrd="0" destOrd="1" presId="urn:microsoft.com/office/officeart/2005/8/layout/venn1"/>
    <dgm:cxn modelId="{5789C7B1-0DD4-654D-A25F-A4FAD19E563C}" type="presOf" srcId="{E431889D-030C-9D49-975A-C0F217B40CF0}" destId="{B21FD702-122B-9041-869D-514C2DD1C66F}" srcOrd="1" destOrd="0" presId="urn:microsoft.com/office/officeart/2005/8/layout/venn1"/>
    <dgm:cxn modelId="{1F6AF29C-5D9F-9E44-8256-315E76C62C99}" type="presOf" srcId="{BFBED7AA-05B2-074F-9432-5DD734C48333}" destId="{A502BF03-B0EB-E341-B6CF-298CE687DC6B}" srcOrd="0" destOrd="0" presId="urn:microsoft.com/office/officeart/2005/8/layout/venn1"/>
    <dgm:cxn modelId="{7E1DE8AF-8B04-2C4B-9581-7C6872AF5F14}" srcId="{BFBED7AA-05B2-074F-9432-5DD734C48333}" destId="{E431889D-030C-9D49-975A-C0F217B40CF0}" srcOrd="1" destOrd="0" parTransId="{02A6BE4C-B5BD-B74C-AA8F-E590388ED0D5}" sibTransId="{17A2F62A-5536-324D-8CDE-C4459DDF60CA}"/>
    <dgm:cxn modelId="{503D93A0-72DC-B64C-A68C-F0FA6FA4266D}" type="presOf" srcId="{37873C22-8A50-6E40-9339-EF0F64FF3351}" destId="{FE76AD9C-78F9-7949-9413-B297E5D3A017}" srcOrd="0" destOrd="0" presId="urn:microsoft.com/office/officeart/2005/8/layout/venn1"/>
    <dgm:cxn modelId="{C8445210-8529-F04E-BBB4-4C534A885A16}" type="presOf" srcId="{8560E987-D3F8-1741-8C4B-8F093A965116}" destId="{7E4E8FA2-F2B5-F44B-A665-32CAD1BFE8D3}" srcOrd="1" destOrd="1" presId="urn:microsoft.com/office/officeart/2005/8/layout/venn1"/>
    <dgm:cxn modelId="{AB739FB8-2A48-F244-93F5-82F742619EA2}" type="presOf" srcId="{E431889D-030C-9D49-975A-C0F217B40CF0}" destId="{6E1FD5D5-8612-8D49-BE74-7C24853FD9A2}" srcOrd="0" destOrd="0" presId="urn:microsoft.com/office/officeart/2005/8/layout/venn1"/>
    <dgm:cxn modelId="{DE011325-D062-8944-B5E1-B5457C482D1E}" type="presOf" srcId="{36031960-7902-3341-90A9-9376F43ED709}" destId="{43BAC22E-C262-684E-BFE3-0C43CB4DED04}" srcOrd="1" destOrd="0" presId="urn:microsoft.com/office/officeart/2005/8/layout/venn1"/>
    <dgm:cxn modelId="{3FF45F09-F29E-3C47-81D1-AFBF336E9EDF}" type="presOf" srcId="{36031960-7902-3341-90A9-9376F43ED709}" destId="{6FD189AD-7589-024B-A22F-73DEEC27F017}" srcOrd="0" destOrd="0" presId="urn:microsoft.com/office/officeart/2005/8/layout/venn1"/>
    <dgm:cxn modelId="{ED8BE5CE-F6B4-2D49-A194-C5655BE4CAB9}" srcId="{BFBED7AA-05B2-074F-9432-5DD734C48333}" destId="{36031960-7902-3341-90A9-9376F43ED709}" srcOrd="2" destOrd="0" parTransId="{431A9346-911C-4D4F-A991-C1E3B1237FB5}" sibTransId="{32CB7FCD-A9AB-D14A-AB62-F0C898C473A1}"/>
    <dgm:cxn modelId="{1261C2D1-B6B6-4C46-B4BE-42937C355607}" type="presParOf" srcId="{A502BF03-B0EB-E341-B6CF-298CE687DC6B}" destId="{FE76AD9C-78F9-7949-9413-B297E5D3A017}" srcOrd="0" destOrd="0" presId="urn:microsoft.com/office/officeart/2005/8/layout/venn1"/>
    <dgm:cxn modelId="{056E75B3-5954-6340-AD77-A97C0B2C27C8}" type="presParOf" srcId="{A502BF03-B0EB-E341-B6CF-298CE687DC6B}" destId="{7E4E8FA2-F2B5-F44B-A665-32CAD1BFE8D3}" srcOrd="1" destOrd="0" presId="urn:microsoft.com/office/officeart/2005/8/layout/venn1"/>
    <dgm:cxn modelId="{09830E36-51A4-6447-A621-F56EA66B4C96}" type="presParOf" srcId="{A502BF03-B0EB-E341-B6CF-298CE687DC6B}" destId="{6E1FD5D5-8612-8D49-BE74-7C24853FD9A2}" srcOrd="2" destOrd="0" presId="urn:microsoft.com/office/officeart/2005/8/layout/venn1"/>
    <dgm:cxn modelId="{15C176A3-99FD-E844-A132-3859F7C03668}" type="presParOf" srcId="{A502BF03-B0EB-E341-B6CF-298CE687DC6B}" destId="{B21FD702-122B-9041-869D-514C2DD1C66F}" srcOrd="3" destOrd="0" presId="urn:microsoft.com/office/officeart/2005/8/layout/venn1"/>
    <dgm:cxn modelId="{C84D2149-4803-9E47-81F3-4BF1CDBD78D6}" type="presParOf" srcId="{A502BF03-B0EB-E341-B6CF-298CE687DC6B}" destId="{6FD189AD-7589-024B-A22F-73DEEC27F017}" srcOrd="4" destOrd="0" presId="urn:microsoft.com/office/officeart/2005/8/layout/venn1"/>
    <dgm:cxn modelId="{417DA241-5875-934A-B055-CF8EBF706FE6}" type="presParOf" srcId="{A502BF03-B0EB-E341-B6CF-298CE687DC6B}" destId="{43BAC22E-C262-684E-BFE3-0C43CB4DED0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A7DBC0D-1403-4F0D-9573-CE0A5DC1294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de-DE"/>
        </a:p>
      </dgm:t>
    </dgm:pt>
    <dgm:pt modelId="{3005886B-7C35-417A-A158-1EB27F6C3E05}">
      <dgm:prSet/>
      <dgm:spPr/>
      <dgm:t>
        <a:bodyPr/>
        <a:lstStyle/>
        <a:p>
          <a:r>
            <a:rPr lang="en-US" i="1"/>
            <a:t>What’s left unclear</a:t>
          </a:r>
          <a:endParaRPr lang="en-GB"/>
        </a:p>
      </dgm:t>
    </dgm:pt>
    <dgm:pt modelId="{5246365A-86D7-466C-9E2E-1A5A2CB93A40}" type="parTrans" cxnId="{499021CC-0990-44FA-B963-635B0E1E5A4B}">
      <dgm:prSet/>
      <dgm:spPr/>
      <dgm:t>
        <a:bodyPr/>
        <a:lstStyle/>
        <a:p>
          <a:endParaRPr lang="de-DE"/>
        </a:p>
      </dgm:t>
    </dgm:pt>
    <dgm:pt modelId="{B8318069-2322-4C38-B2DA-8A02B7D22420}" type="sibTrans" cxnId="{499021CC-0990-44FA-B963-635B0E1E5A4B}">
      <dgm:prSet/>
      <dgm:spPr/>
      <dgm:t>
        <a:bodyPr/>
        <a:lstStyle/>
        <a:p>
          <a:endParaRPr lang="de-DE"/>
        </a:p>
      </dgm:t>
    </dgm:pt>
    <dgm:pt modelId="{E0013B7F-C2DD-4CFC-B1C0-C9843AAB6765}">
      <dgm:prSet/>
      <dgm:spPr/>
      <dgm:t>
        <a:bodyPr/>
        <a:lstStyle/>
        <a:p>
          <a:r>
            <a:rPr lang="en-US"/>
            <a:t>Low quality of linguistic and grammar</a:t>
          </a:r>
          <a:endParaRPr lang="en-GB"/>
        </a:p>
      </dgm:t>
    </dgm:pt>
    <dgm:pt modelId="{8F8F0087-8FD6-47BE-9443-234592A44F9C}" type="parTrans" cxnId="{75E00418-7F6C-481D-9CC0-840930C16B78}">
      <dgm:prSet/>
      <dgm:spPr/>
      <dgm:t>
        <a:bodyPr/>
        <a:lstStyle/>
        <a:p>
          <a:endParaRPr lang="de-DE"/>
        </a:p>
      </dgm:t>
    </dgm:pt>
    <dgm:pt modelId="{349C173A-C3AC-44D0-879E-A1493CB44346}" type="sibTrans" cxnId="{75E00418-7F6C-481D-9CC0-840930C16B78}">
      <dgm:prSet/>
      <dgm:spPr/>
      <dgm:t>
        <a:bodyPr/>
        <a:lstStyle/>
        <a:p>
          <a:endParaRPr lang="de-DE"/>
        </a:p>
      </dgm:t>
    </dgm:pt>
    <dgm:pt modelId="{5D4CD90F-A9C9-4AE4-8B1B-93B07BF74E1D}">
      <dgm:prSet/>
      <dgm:spPr/>
      <dgm:t>
        <a:bodyPr/>
        <a:lstStyle/>
        <a:p>
          <a:r>
            <a:rPr lang="en-US"/>
            <a:t>What could the heat resistant additive in PLA be?</a:t>
          </a:r>
          <a:endParaRPr lang="en-GB"/>
        </a:p>
      </dgm:t>
    </dgm:pt>
    <dgm:pt modelId="{1D2AD5DD-6B70-41BB-89AF-5A935113DBB9}" type="parTrans" cxnId="{FB038FA5-7507-4946-8DF0-7062343FFF7E}">
      <dgm:prSet/>
      <dgm:spPr/>
      <dgm:t>
        <a:bodyPr/>
        <a:lstStyle/>
        <a:p>
          <a:endParaRPr lang="de-DE"/>
        </a:p>
      </dgm:t>
    </dgm:pt>
    <dgm:pt modelId="{22E385E1-4BE6-495D-A438-B1511BBF0BF8}" type="sibTrans" cxnId="{FB038FA5-7507-4946-8DF0-7062343FFF7E}">
      <dgm:prSet/>
      <dgm:spPr/>
      <dgm:t>
        <a:bodyPr/>
        <a:lstStyle/>
        <a:p>
          <a:endParaRPr lang="de-DE"/>
        </a:p>
      </dgm:t>
    </dgm:pt>
    <dgm:pt modelId="{F5333D7A-4B4B-4867-AED1-F93C2BA8AFAB}">
      <dgm:prSet/>
      <dgm:spPr/>
      <dgm:t>
        <a:bodyPr/>
        <a:lstStyle/>
        <a:p>
          <a:r>
            <a:rPr lang="en-US" dirty="0"/>
            <a:t>Statement: ‘impact strength and modulus improved with MA’ (not visible in table!)</a:t>
          </a:r>
          <a:endParaRPr lang="en-GB" dirty="0"/>
        </a:p>
      </dgm:t>
    </dgm:pt>
    <dgm:pt modelId="{EDD5C144-F302-44AC-947F-7BD44367143A}" type="parTrans" cxnId="{65826424-8822-468A-B7B4-29440E67AFDE}">
      <dgm:prSet/>
      <dgm:spPr/>
      <dgm:t>
        <a:bodyPr/>
        <a:lstStyle/>
        <a:p>
          <a:endParaRPr lang="de-DE"/>
        </a:p>
      </dgm:t>
    </dgm:pt>
    <dgm:pt modelId="{CA9237EA-0C99-432E-9B94-8627AC272C60}" type="sibTrans" cxnId="{65826424-8822-468A-B7B4-29440E67AFDE}">
      <dgm:prSet/>
      <dgm:spPr/>
      <dgm:t>
        <a:bodyPr/>
        <a:lstStyle/>
        <a:p>
          <a:endParaRPr lang="de-DE"/>
        </a:p>
      </dgm:t>
    </dgm:pt>
    <dgm:pt modelId="{75E8611E-CE4E-45EE-A0CB-349073F36498}">
      <dgm:prSet custT="1"/>
      <dgm:spPr/>
      <dgm:t>
        <a:bodyPr/>
        <a:lstStyle/>
        <a:p>
          <a:r>
            <a:rPr lang="en-US" sz="1200" dirty="0"/>
            <a:t>Lacking neutrality of evaluation</a:t>
          </a:r>
        </a:p>
        <a:p>
          <a:r>
            <a:rPr lang="en-US" sz="800" dirty="0"/>
            <a:t>Paper does not seem to portray a </a:t>
          </a:r>
          <a:r>
            <a:rPr lang="en-US" sz="800" i="1" dirty="0"/>
            <a:t>neutral</a:t>
          </a:r>
          <a:r>
            <a:rPr lang="en-US" sz="800" dirty="0"/>
            <a:t> evaluation: it seems the composite they produce is the best version of it and that all the outcomes have positive impact on characteristics of </a:t>
          </a:r>
          <a:r>
            <a:rPr lang="en-US" sz="800" dirty="0" err="1"/>
            <a:t>palf</a:t>
          </a:r>
          <a:r>
            <a:rPr lang="en-US" sz="800" dirty="0"/>
            <a:t>/composite – why do we use MA if the only thing that is improving is the tensile modulus while tensile strength even slightly deceases or at least stays constant and why did the decrease in elongation at break matter when choosing 40 over 50 </a:t>
          </a:r>
          <a:r>
            <a:rPr lang="en-US" sz="800" dirty="0" err="1"/>
            <a:t>wt</a:t>
          </a:r>
          <a:r>
            <a:rPr lang="en-US" sz="800" dirty="0"/>
            <a:t>% of </a:t>
          </a:r>
          <a:r>
            <a:rPr lang="en-US" sz="800" dirty="0" err="1"/>
            <a:t>palf</a:t>
          </a:r>
          <a:r>
            <a:rPr lang="en-US" sz="800" dirty="0"/>
            <a:t> but did not matter when choosing to add the MA??</a:t>
          </a:r>
          <a:endParaRPr lang="en-GB" sz="800" dirty="0"/>
        </a:p>
      </dgm:t>
    </dgm:pt>
    <dgm:pt modelId="{E2D28297-7B00-49B6-9A00-7E0A13EC8BA4}" type="parTrans" cxnId="{3869DB1D-E7C6-4D86-A0FE-6425B48D1B24}">
      <dgm:prSet/>
      <dgm:spPr/>
      <dgm:t>
        <a:bodyPr/>
        <a:lstStyle/>
        <a:p>
          <a:endParaRPr lang="de-DE"/>
        </a:p>
      </dgm:t>
    </dgm:pt>
    <dgm:pt modelId="{627B20CC-3C7F-47B0-AF18-C6F295BABA61}" type="sibTrans" cxnId="{3869DB1D-E7C6-4D86-A0FE-6425B48D1B24}">
      <dgm:prSet/>
      <dgm:spPr/>
      <dgm:t>
        <a:bodyPr/>
        <a:lstStyle/>
        <a:p>
          <a:endParaRPr lang="de-DE"/>
        </a:p>
      </dgm:t>
    </dgm:pt>
    <dgm:pt modelId="{59D15AC6-3F0D-4C86-BA9C-778FD24516F6}">
      <dgm:prSet/>
      <dgm:spPr/>
      <dgm:t>
        <a:bodyPr/>
        <a:lstStyle/>
        <a:p>
          <a:r>
            <a:rPr lang="en-US"/>
            <a:t>Test results differ from findings of other studies (comparability?!)</a:t>
          </a:r>
          <a:endParaRPr lang="en-GB"/>
        </a:p>
      </dgm:t>
    </dgm:pt>
    <dgm:pt modelId="{38287D3A-BA27-41DC-B15A-C60FD1FA893F}" type="parTrans" cxnId="{0F5A5E89-3EB7-4AEF-B4CA-7A984A7C8E09}">
      <dgm:prSet/>
      <dgm:spPr/>
      <dgm:t>
        <a:bodyPr/>
        <a:lstStyle/>
        <a:p>
          <a:endParaRPr lang="de-DE"/>
        </a:p>
      </dgm:t>
    </dgm:pt>
    <dgm:pt modelId="{FD33355D-BF01-4017-937D-C49F3AC846A0}" type="sibTrans" cxnId="{0F5A5E89-3EB7-4AEF-B4CA-7A984A7C8E09}">
      <dgm:prSet/>
      <dgm:spPr/>
      <dgm:t>
        <a:bodyPr/>
        <a:lstStyle/>
        <a:p>
          <a:endParaRPr lang="de-DE"/>
        </a:p>
      </dgm:t>
    </dgm:pt>
    <dgm:pt modelId="{CC1D40C4-FF52-4B0C-A734-5641ADF525E2}">
      <dgm:prSet/>
      <dgm:spPr/>
      <dgm:t>
        <a:bodyPr/>
        <a:lstStyle/>
        <a:p>
          <a:r>
            <a:rPr lang="en-US" dirty="0" err="1"/>
            <a:t>Palf</a:t>
          </a:r>
          <a:r>
            <a:rPr lang="en-US" dirty="0"/>
            <a:t> paper is missing mechanical tests (flexural and impact strength, compressive strength</a:t>
          </a:r>
          <a:endParaRPr lang="en-GB" dirty="0"/>
        </a:p>
      </dgm:t>
    </dgm:pt>
    <dgm:pt modelId="{8C193AD4-A842-4818-B4EF-A06796BB5075}" type="parTrans" cxnId="{D160F2E1-007C-4EAE-BED4-D13396F245D1}">
      <dgm:prSet/>
      <dgm:spPr/>
      <dgm:t>
        <a:bodyPr/>
        <a:lstStyle/>
        <a:p>
          <a:endParaRPr lang="de-DE"/>
        </a:p>
      </dgm:t>
    </dgm:pt>
    <dgm:pt modelId="{EB534BEC-C6D0-4B1C-8DE3-64BC5FE4EB1F}" type="sibTrans" cxnId="{D160F2E1-007C-4EAE-BED4-D13396F245D1}">
      <dgm:prSet/>
      <dgm:spPr/>
      <dgm:t>
        <a:bodyPr/>
        <a:lstStyle/>
        <a:p>
          <a:endParaRPr lang="de-DE"/>
        </a:p>
      </dgm:t>
    </dgm:pt>
    <dgm:pt modelId="{AF8A2070-C90D-4C4B-A6D6-2F18A2C5B3A0}">
      <dgm:prSet/>
      <dgm:spPr/>
      <dgm:t>
        <a:bodyPr/>
        <a:lstStyle/>
        <a:p>
          <a:r>
            <a:rPr lang="en-US" dirty="0"/>
            <a:t>Pilot product has not been tested</a:t>
          </a:r>
          <a:endParaRPr lang="en-GB" dirty="0"/>
        </a:p>
      </dgm:t>
    </dgm:pt>
    <dgm:pt modelId="{BD81278B-26BA-4AD1-8876-126E46714578}" type="parTrans" cxnId="{1E983A92-CFA0-4C69-8C32-D30810F32DE9}">
      <dgm:prSet/>
      <dgm:spPr/>
      <dgm:t>
        <a:bodyPr/>
        <a:lstStyle/>
        <a:p>
          <a:endParaRPr lang="de-DE"/>
        </a:p>
      </dgm:t>
    </dgm:pt>
    <dgm:pt modelId="{A5A4B3D5-3265-45AE-9E62-42A39AB94C30}" type="sibTrans" cxnId="{1E983A92-CFA0-4C69-8C32-D30810F32DE9}">
      <dgm:prSet/>
      <dgm:spPr/>
      <dgm:t>
        <a:bodyPr/>
        <a:lstStyle/>
        <a:p>
          <a:endParaRPr lang="de-DE"/>
        </a:p>
      </dgm:t>
    </dgm:pt>
    <dgm:pt modelId="{56A18E34-AA61-4279-A7B3-1B15144A7EFE}">
      <dgm:prSet/>
      <dgm:spPr/>
      <dgm:t>
        <a:bodyPr/>
        <a:lstStyle/>
        <a:p>
          <a:r>
            <a:rPr lang="en-US" dirty="0"/>
            <a:t>Addition of MA: biodegradable?</a:t>
          </a:r>
          <a:endParaRPr lang="en-GB" dirty="0"/>
        </a:p>
      </dgm:t>
    </dgm:pt>
    <dgm:pt modelId="{057CBEB4-0117-4D51-8508-047484FA9995}" type="parTrans" cxnId="{EB0EE3E1-DCB6-4D4C-9EE0-F066B102C288}">
      <dgm:prSet/>
      <dgm:spPr/>
      <dgm:t>
        <a:bodyPr/>
        <a:lstStyle/>
        <a:p>
          <a:endParaRPr lang="de-DE"/>
        </a:p>
      </dgm:t>
    </dgm:pt>
    <dgm:pt modelId="{DB0776AC-6532-4BBD-B185-EB6E0BB24784}" type="sibTrans" cxnId="{EB0EE3E1-DCB6-4D4C-9EE0-F066B102C288}">
      <dgm:prSet/>
      <dgm:spPr/>
      <dgm:t>
        <a:bodyPr/>
        <a:lstStyle/>
        <a:p>
          <a:endParaRPr lang="de-DE"/>
        </a:p>
      </dgm:t>
    </dgm:pt>
    <dgm:pt modelId="{01EB3201-A86E-4AD4-AE9A-FDF96275F913}">
      <dgm:prSet/>
      <dgm:spPr/>
      <dgm:t>
        <a:bodyPr/>
        <a:lstStyle/>
        <a:p>
          <a:r>
            <a:rPr lang="en-US" dirty="0"/>
            <a:t>PLA might incorporates food competition </a:t>
          </a:r>
          <a:endParaRPr lang="en-GB" dirty="0"/>
        </a:p>
      </dgm:t>
    </dgm:pt>
    <dgm:pt modelId="{BC8DCD7A-C8E2-4674-87C7-CDBB864994FC}" type="parTrans" cxnId="{F0E1B543-35EA-4C41-AD89-9DFD78D39C00}">
      <dgm:prSet/>
      <dgm:spPr/>
      <dgm:t>
        <a:bodyPr/>
        <a:lstStyle/>
        <a:p>
          <a:endParaRPr lang="de-DE"/>
        </a:p>
      </dgm:t>
    </dgm:pt>
    <dgm:pt modelId="{4A52B6BC-F96C-4158-8F90-490ECDD2E251}" type="sibTrans" cxnId="{F0E1B543-35EA-4C41-AD89-9DFD78D39C00}">
      <dgm:prSet/>
      <dgm:spPr/>
      <dgm:t>
        <a:bodyPr/>
        <a:lstStyle/>
        <a:p>
          <a:endParaRPr lang="de-DE"/>
        </a:p>
      </dgm:t>
    </dgm:pt>
    <dgm:pt modelId="{B99DC143-D359-41E6-8CB7-9F567A2403FC}">
      <dgm:prSet/>
      <dgm:spPr/>
      <dgm:t>
        <a:bodyPr/>
        <a:lstStyle/>
        <a:p>
          <a:r>
            <a:rPr lang="en-US">
              <a:sym typeface="Wingdings" panose="05000000000000000000" pitchFamily="2" charset="2"/>
            </a:rPr>
            <a:t></a:t>
          </a:r>
          <a:r>
            <a:rPr lang="en-US"/>
            <a:t> problematic for large scale production</a:t>
          </a:r>
          <a:endParaRPr lang="en-GB"/>
        </a:p>
      </dgm:t>
    </dgm:pt>
    <dgm:pt modelId="{1B9085A3-0CDF-4F00-BE90-488D13A7F0EC}" type="parTrans" cxnId="{AF86B4C9-2D50-41EA-98E6-74E34F368027}">
      <dgm:prSet/>
      <dgm:spPr/>
      <dgm:t>
        <a:bodyPr/>
        <a:lstStyle/>
        <a:p>
          <a:endParaRPr lang="de-DE"/>
        </a:p>
      </dgm:t>
    </dgm:pt>
    <dgm:pt modelId="{7AA5B5A0-AAD4-4955-B4A6-41E9AE425BD1}" type="sibTrans" cxnId="{AF86B4C9-2D50-41EA-98E6-74E34F368027}">
      <dgm:prSet/>
      <dgm:spPr/>
      <dgm:t>
        <a:bodyPr/>
        <a:lstStyle/>
        <a:p>
          <a:endParaRPr lang="de-DE"/>
        </a:p>
      </dgm:t>
    </dgm:pt>
    <dgm:pt modelId="{201DE3CD-60A0-49FA-BF40-2A7E97BABE0A}" type="pres">
      <dgm:prSet presAssocID="{BA7DBC0D-1403-4F0D-9573-CE0A5DC12946}" presName="linear" presStyleCnt="0">
        <dgm:presLayoutVars>
          <dgm:animLvl val="lvl"/>
          <dgm:resizeHandles val="exact"/>
        </dgm:presLayoutVars>
      </dgm:prSet>
      <dgm:spPr/>
      <dgm:t>
        <a:bodyPr/>
        <a:lstStyle/>
        <a:p>
          <a:endParaRPr lang="en-US"/>
        </a:p>
      </dgm:t>
    </dgm:pt>
    <dgm:pt modelId="{D6414A85-B92E-49B2-8276-129C08BDB862}" type="pres">
      <dgm:prSet presAssocID="{3005886B-7C35-417A-A158-1EB27F6C3E05}" presName="parentText" presStyleLbl="node1" presStyleIdx="0" presStyleCnt="3">
        <dgm:presLayoutVars>
          <dgm:chMax val="0"/>
          <dgm:bulletEnabled val="1"/>
        </dgm:presLayoutVars>
      </dgm:prSet>
      <dgm:spPr/>
      <dgm:t>
        <a:bodyPr/>
        <a:lstStyle/>
        <a:p>
          <a:endParaRPr lang="en-US"/>
        </a:p>
      </dgm:t>
    </dgm:pt>
    <dgm:pt modelId="{8B38D991-C798-40CB-A4D8-6DED3661E2C7}" type="pres">
      <dgm:prSet presAssocID="{3005886B-7C35-417A-A158-1EB27F6C3E05}" presName="childText" presStyleLbl="revTx" presStyleIdx="0" presStyleCnt="2">
        <dgm:presLayoutVars>
          <dgm:bulletEnabled val="1"/>
        </dgm:presLayoutVars>
      </dgm:prSet>
      <dgm:spPr/>
      <dgm:t>
        <a:bodyPr/>
        <a:lstStyle/>
        <a:p>
          <a:endParaRPr lang="en-US"/>
        </a:p>
      </dgm:t>
    </dgm:pt>
    <dgm:pt modelId="{6DCFF062-3CFE-40EE-B3DE-BFA298EBEA97}" type="pres">
      <dgm:prSet presAssocID="{75E8611E-CE4E-45EE-A0CB-349073F36498}" presName="parentText" presStyleLbl="node1" presStyleIdx="1" presStyleCnt="3">
        <dgm:presLayoutVars>
          <dgm:chMax val="0"/>
          <dgm:bulletEnabled val="1"/>
        </dgm:presLayoutVars>
      </dgm:prSet>
      <dgm:spPr/>
      <dgm:t>
        <a:bodyPr/>
        <a:lstStyle/>
        <a:p>
          <a:endParaRPr lang="en-US"/>
        </a:p>
      </dgm:t>
    </dgm:pt>
    <dgm:pt modelId="{71A79F6E-B644-41BF-B777-A70B2D6471EF}" type="pres">
      <dgm:prSet presAssocID="{75E8611E-CE4E-45EE-A0CB-349073F36498}" presName="childText" presStyleLbl="revTx" presStyleIdx="1" presStyleCnt="2">
        <dgm:presLayoutVars>
          <dgm:bulletEnabled val="1"/>
        </dgm:presLayoutVars>
      </dgm:prSet>
      <dgm:spPr/>
      <dgm:t>
        <a:bodyPr/>
        <a:lstStyle/>
        <a:p>
          <a:endParaRPr lang="en-US"/>
        </a:p>
      </dgm:t>
    </dgm:pt>
    <dgm:pt modelId="{DD5806B5-527B-45DD-8199-A814D9BB716F}" type="pres">
      <dgm:prSet presAssocID="{B99DC143-D359-41E6-8CB7-9F567A2403FC}" presName="parentText" presStyleLbl="node1" presStyleIdx="2" presStyleCnt="3">
        <dgm:presLayoutVars>
          <dgm:chMax val="0"/>
          <dgm:bulletEnabled val="1"/>
        </dgm:presLayoutVars>
      </dgm:prSet>
      <dgm:spPr/>
      <dgm:t>
        <a:bodyPr/>
        <a:lstStyle/>
        <a:p>
          <a:endParaRPr lang="en-US"/>
        </a:p>
      </dgm:t>
    </dgm:pt>
  </dgm:ptLst>
  <dgm:cxnLst>
    <dgm:cxn modelId="{499021CC-0990-44FA-B963-635B0E1E5A4B}" srcId="{BA7DBC0D-1403-4F0D-9573-CE0A5DC12946}" destId="{3005886B-7C35-417A-A158-1EB27F6C3E05}" srcOrd="0" destOrd="0" parTransId="{5246365A-86D7-466C-9E2E-1A5A2CB93A40}" sibTransId="{B8318069-2322-4C38-B2DA-8A02B7D22420}"/>
    <dgm:cxn modelId="{D160F2E1-007C-4EAE-BED4-D13396F245D1}" srcId="{75E8611E-CE4E-45EE-A0CB-349073F36498}" destId="{CC1D40C4-FF52-4B0C-A734-5641ADF525E2}" srcOrd="1" destOrd="0" parTransId="{8C193AD4-A842-4818-B4EF-A06796BB5075}" sibTransId="{EB534BEC-C6D0-4B1C-8DE3-64BC5FE4EB1F}"/>
    <dgm:cxn modelId="{A1A5FD69-0844-C348-9526-8D5A1B5FD9DD}" type="presOf" srcId="{B99DC143-D359-41E6-8CB7-9F567A2403FC}" destId="{DD5806B5-527B-45DD-8199-A814D9BB716F}" srcOrd="0" destOrd="0" presId="urn:microsoft.com/office/officeart/2005/8/layout/vList2"/>
    <dgm:cxn modelId="{83F60148-BBFC-C446-894C-384BE8438E1A}" type="presOf" srcId="{CC1D40C4-FF52-4B0C-A734-5641ADF525E2}" destId="{71A79F6E-B644-41BF-B777-A70B2D6471EF}" srcOrd="0" destOrd="1" presId="urn:microsoft.com/office/officeart/2005/8/layout/vList2"/>
    <dgm:cxn modelId="{AF86B4C9-2D50-41EA-98E6-74E34F368027}" srcId="{BA7DBC0D-1403-4F0D-9573-CE0A5DC12946}" destId="{B99DC143-D359-41E6-8CB7-9F567A2403FC}" srcOrd="2" destOrd="0" parTransId="{1B9085A3-0CDF-4F00-BE90-488D13A7F0EC}" sibTransId="{7AA5B5A0-AAD4-4955-B4A6-41E9AE425BD1}"/>
    <dgm:cxn modelId="{E13DF7FE-3F68-9145-A0AD-1218CB0C7288}" type="presOf" srcId="{F5333D7A-4B4B-4867-AED1-F93C2BA8AFAB}" destId="{8B38D991-C798-40CB-A4D8-6DED3661E2C7}" srcOrd="0" destOrd="2" presId="urn:microsoft.com/office/officeart/2005/8/layout/vList2"/>
    <dgm:cxn modelId="{896159D0-6FC5-BC43-9AAD-448942CC15FE}" type="presOf" srcId="{01EB3201-A86E-4AD4-AE9A-FDF96275F913}" destId="{71A79F6E-B644-41BF-B777-A70B2D6471EF}" srcOrd="0" destOrd="4" presId="urn:microsoft.com/office/officeart/2005/8/layout/vList2"/>
    <dgm:cxn modelId="{7C739064-3348-7649-9204-9660BBFBE31F}" type="presOf" srcId="{59D15AC6-3F0D-4C86-BA9C-778FD24516F6}" destId="{71A79F6E-B644-41BF-B777-A70B2D6471EF}" srcOrd="0" destOrd="0" presId="urn:microsoft.com/office/officeart/2005/8/layout/vList2"/>
    <dgm:cxn modelId="{EB0EE3E1-DCB6-4D4C-9EE0-F066B102C288}" srcId="{75E8611E-CE4E-45EE-A0CB-349073F36498}" destId="{56A18E34-AA61-4279-A7B3-1B15144A7EFE}" srcOrd="3" destOrd="0" parTransId="{057CBEB4-0117-4D51-8508-047484FA9995}" sibTransId="{DB0776AC-6532-4BBD-B185-EB6E0BB24784}"/>
    <dgm:cxn modelId="{1E983A92-CFA0-4C69-8C32-D30810F32DE9}" srcId="{75E8611E-CE4E-45EE-A0CB-349073F36498}" destId="{AF8A2070-C90D-4C4B-A6D6-2F18A2C5B3A0}" srcOrd="2" destOrd="0" parTransId="{BD81278B-26BA-4AD1-8876-126E46714578}" sibTransId="{A5A4B3D5-3265-45AE-9E62-42A39AB94C30}"/>
    <dgm:cxn modelId="{E19FA3AA-6AE0-D144-B75C-393758536B52}" type="presOf" srcId="{56A18E34-AA61-4279-A7B3-1B15144A7EFE}" destId="{71A79F6E-B644-41BF-B777-A70B2D6471EF}" srcOrd="0" destOrd="3" presId="urn:microsoft.com/office/officeart/2005/8/layout/vList2"/>
    <dgm:cxn modelId="{0F5A5E89-3EB7-4AEF-B4CA-7A984A7C8E09}" srcId="{75E8611E-CE4E-45EE-A0CB-349073F36498}" destId="{59D15AC6-3F0D-4C86-BA9C-778FD24516F6}" srcOrd="0" destOrd="0" parTransId="{38287D3A-BA27-41DC-B15A-C60FD1FA893F}" sibTransId="{FD33355D-BF01-4017-937D-C49F3AC846A0}"/>
    <dgm:cxn modelId="{B466757B-82DD-A443-A22F-82ED14792D2D}" type="presOf" srcId="{AF8A2070-C90D-4C4B-A6D6-2F18A2C5B3A0}" destId="{71A79F6E-B644-41BF-B777-A70B2D6471EF}" srcOrd="0" destOrd="2" presId="urn:microsoft.com/office/officeart/2005/8/layout/vList2"/>
    <dgm:cxn modelId="{679A9C16-3E14-EF45-B6EB-7B6F59ED2C87}" type="presOf" srcId="{BA7DBC0D-1403-4F0D-9573-CE0A5DC12946}" destId="{201DE3CD-60A0-49FA-BF40-2A7E97BABE0A}" srcOrd="0" destOrd="0" presId="urn:microsoft.com/office/officeart/2005/8/layout/vList2"/>
    <dgm:cxn modelId="{F0E1B543-35EA-4C41-AD89-9DFD78D39C00}" srcId="{75E8611E-CE4E-45EE-A0CB-349073F36498}" destId="{01EB3201-A86E-4AD4-AE9A-FDF96275F913}" srcOrd="4" destOrd="0" parTransId="{BC8DCD7A-C8E2-4674-87C7-CDBB864994FC}" sibTransId="{4A52B6BC-F96C-4158-8F90-490ECDD2E251}"/>
    <dgm:cxn modelId="{75E00418-7F6C-481D-9CC0-840930C16B78}" srcId="{3005886B-7C35-417A-A158-1EB27F6C3E05}" destId="{E0013B7F-C2DD-4CFC-B1C0-C9843AAB6765}" srcOrd="0" destOrd="0" parTransId="{8F8F0087-8FD6-47BE-9443-234592A44F9C}" sibTransId="{349C173A-C3AC-44D0-879E-A1493CB44346}"/>
    <dgm:cxn modelId="{65826424-8822-468A-B7B4-29440E67AFDE}" srcId="{3005886B-7C35-417A-A158-1EB27F6C3E05}" destId="{F5333D7A-4B4B-4867-AED1-F93C2BA8AFAB}" srcOrd="2" destOrd="0" parTransId="{EDD5C144-F302-44AC-947F-7BD44367143A}" sibTransId="{CA9237EA-0C99-432E-9B94-8627AC272C60}"/>
    <dgm:cxn modelId="{8B1B7083-D7C8-374A-8105-8A8E37174923}" type="presOf" srcId="{3005886B-7C35-417A-A158-1EB27F6C3E05}" destId="{D6414A85-B92E-49B2-8276-129C08BDB862}" srcOrd="0" destOrd="0" presId="urn:microsoft.com/office/officeart/2005/8/layout/vList2"/>
    <dgm:cxn modelId="{A0715AD8-E80C-4F49-ACFD-00F7DDCA2CFE}" type="presOf" srcId="{E0013B7F-C2DD-4CFC-B1C0-C9843AAB6765}" destId="{8B38D991-C798-40CB-A4D8-6DED3661E2C7}" srcOrd="0" destOrd="0" presId="urn:microsoft.com/office/officeart/2005/8/layout/vList2"/>
    <dgm:cxn modelId="{FB038FA5-7507-4946-8DF0-7062343FFF7E}" srcId="{3005886B-7C35-417A-A158-1EB27F6C3E05}" destId="{5D4CD90F-A9C9-4AE4-8B1B-93B07BF74E1D}" srcOrd="1" destOrd="0" parTransId="{1D2AD5DD-6B70-41BB-89AF-5A935113DBB9}" sibTransId="{22E385E1-4BE6-495D-A438-B1511BBF0BF8}"/>
    <dgm:cxn modelId="{3869DB1D-E7C6-4D86-A0FE-6425B48D1B24}" srcId="{BA7DBC0D-1403-4F0D-9573-CE0A5DC12946}" destId="{75E8611E-CE4E-45EE-A0CB-349073F36498}" srcOrd="1" destOrd="0" parTransId="{E2D28297-7B00-49B6-9A00-7E0A13EC8BA4}" sibTransId="{627B20CC-3C7F-47B0-AF18-C6F295BABA61}"/>
    <dgm:cxn modelId="{CBA4F7D1-6355-3E46-8D49-516B8990969D}" type="presOf" srcId="{75E8611E-CE4E-45EE-A0CB-349073F36498}" destId="{6DCFF062-3CFE-40EE-B3DE-BFA298EBEA97}" srcOrd="0" destOrd="0" presId="urn:microsoft.com/office/officeart/2005/8/layout/vList2"/>
    <dgm:cxn modelId="{49904794-6E8D-3A4A-8953-6AD6578CD068}" type="presOf" srcId="{5D4CD90F-A9C9-4AE4-8B1B-93B07BF74E1D}" destId="{8B38D991-C798-40CB-A4D8-6DED3661E2C7}" srcOrd="0" destOrd="1" presId="urn:microsoft.com/office/officeart/2005/8/layout/vList2"/>
    <dgm:cxn modelId="{8C6F16E8-9190-8848-B1BF-FA0ADBB4FB76}" type="presParOf" srcId="{201DE3CD-60A0-49FA-BF40-2A7E97BABE0A}" destId="{D6414A85-B92E-49B2-8276-129C08BDB862}" srcOrd="0" destOrd="0" presId="urn:microsoft.com/office/officeart/2005/8/layout/vList2"/>
    <dgm:cxn modelId="{8743C2D0-CBA3-A04F-9DA8-69DBEA95CD6A}" type="presParOf" srcId="{201DE3CD-60A0-49FA-BF40-2A7E97BABE0A}" destId="{8B38D991-C798-40CB-A4D8-6DED3661E2C7}" srcOrd="1" destOrd="0" presId="urn:microsoft.com/office/officeart/2005/8/layout/vList2"/>
    <dgm:cxn modelId="{132B4280-8DE7-804B-AF39-0038293612DA}" type="presParOf" srcId="{201DE3CD-60A0-49FA-BF40-2A7E97BABE0A}" destId="{6DCFF062-3CFE-40EE-B3DE-BFA298EBEA97}" srcOrd="2" destOrd="0" presId="urn:microsoft.com/office/officeart/2005/8/layout/vList2"/>
    <dgm:cxn modelId="{0574C968-226A-F64D-9BCD-610C416C1D32}" type="presParOf" srcId="{201DE3CD-60A0-49FA-BF40-2A7E97BABE0A}" destId="{71A79F6E-B644-41BF-B777-A70B2D6471EF}" srcOrd="3" destOrd="0" presId="urn:microsoft.com/office/officeart/2005/8/layout/vList2"/>
    <dgm:cxn modelId="{710682E7-93A9-DD43-BCA7-A80E9330329E}" type="presParOf" srcId="{201DE3CD-60A0-49FA-BF40-2A7E97BABE0A}" destId="{DD5806B5-527B-45DD-8199-A814D9BB71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6CDBDF7-E330-4B90-BD57-011E2C14ACC1}" type="doc">
      <dgm:prSet loTypeId="urn:microsoft.com/office/officeart/2005/8/layout/chevron2" loCatId="process" qsTypeId="urn:microsoft.com/office/officeart/2005/8/quickstyle/simple4" qsCatId="simple" csTypeId="urn:microsoft.com/office/officeart/2005/8/colors/accent0_3" csCatId="mainScheme" phldr="1"/>
      <dgm:spPr/>
      <dgm:t>
        <a:bodyPr/>
        <a:lstStyle/>
        <a:p>
          <a:endParaRPr lang="de-DE"/>
        </a:p>
      </dgm:t>
    </dgm:pt>
    <dgm:pt modelId="{30912EB4-F291-49C0-A3CB-DA677AEBFFF7}">
      <dgm:prSet/>
      <dgm:spPr/>
      <dgm:t>
        <a:bodyPr/>
        <a:lstStyle/>
        <a:p>
          <a:r>
            <a:rPr lang="en-US" dirty="0"/>
            <a:t>Opportunities </a:t>
          </a:r>
          <a:endParaRPr lang="en-GB" dirty="0"/>
        </a:p>
      </dgm:t>
    </dgm:pt>
    <dgm:pt modelId="{6DB49758-1B13-4B21-8DAE-483848BDBBFC}" type="parTrans" cxnId="{AFDB4936-AB2A-44DE-8956-DE103D792493}">
      <dgm:prSet/>
      <dgm:spPr/>
      <dgm:t>
        <a:bodyPr/>
        <a:lstStyle/>
        <a:p>
          <a:endParaRPr lang="de-DE"/>
        </a:p>
      </dgm:t>
    </dgm:pt>
    <dgm:pt modelId="{B91E4FD8-7F40-4EDE-8C2A-0E2FF01E60A8}" type="sibTrans" cxnId="{AFDB4936-AB2A-44DE-8956-DE103D792493}">
      <dgm:prSet/>
      <dgm:spPr/>
      <dgm:t>
        <a:bodyPr/>
        <a:lstStyle/>
        <a:p>
          <a:endParaRPr lang="de-DE"/>
        </a:p>
      </dgm:t>
    </dgm:pt>
    <dgm:pt modelId="{337931F7-EC50-4B95-95BA-B251C7685F15}">
      <dgm:prSet/>
      <dgm:spPr/>
      <dgm:t>
        <a:bodyPr/>
        <a:lstStyle/>
        <a:p>
          <a:r>
            <a:rPr lang="en-US" dirty="0"/>
            <a:t>simple extraction, no food competition </a:t>
          </a:r>
          <a:endParaRPr lang="en-GB" dirty="0"/>
        </a:p>
      </dgm:t>
    </dgm:pt>
    <dgm:pt modelId="{016FB9BB-772A-46FE-BB1D-9D871E26FF13}" type="parTrans" cxnId="{0504C97A-03C8-407E-AA86-F72800C24F30}">
      <dgm:prSet/>
      <dgm:spPr/>
      <dgm:t>
        <a:bodyPr/>
        <a:lstStyle/>
        <a:p>
          <a:endParaRPr lang="de-DE"/>
        </a:p>
      </dgm:t>
    </dgm:pt>
    <dgm:pt modelId="{9A5759E4-F26B-493F-8D93-8A88BC5C3C6B}" type="sibTrans" cxnId="{0504C97A-03C8-407E-AA86-F72800C24F30}">
      <dgm:prSet/>
      <dgm:spPr/>
      <dgm:t>
        <a:bodyPr/>
        <a:lstStyle/>
        <a:p>
          <a:endParaRPr lang="de-DE"/>
        </a:p>
      </dgm:t>
    </dgm:pt>
    <dgm:pt modelId="{7FE3E76E-FB20-4953-9645-400E1DD5E6A9}">
      <dgm:prSet/>
      <dgm:spPr/>
      <dgm:t>
        <a:bodyPr/>
        <a:lstStyle/>
        <a:p>
          <a:r>
            <a:rPr lang="en-US"/>
            <a:t>relatively cheap, simple extraction</a:t>
          </a:r>
          <a:endParaRPr lang="en-GB"/>
        </a:p>
      </dgm:t>
    </dgm:pt>
    <dgm:pt modelId="{13FF2D68-CF8D-40BE-A16F-AC02F73F92E7}" type="parTrans" cxnId="{5EFDFA04-6F0B-4D3A-AEBA-4252EB05D235}">
      <dgm:prSet/>
      <dgm:spPr/>
      <dgm:t>
        <a:bodyPr/>
        <a:lstStyle/>
        <a:p>
          <a:endParaRPr lang="de-DE"/>
        </a:p>
      </dgm:t>
    </dgm:pt>
    <dgm:pt modelId="{1BACE763-3CCD-49DF-8BB9-D2D05EBEE388}" type="sibTrans" cxnId="{5EFDFA04-6F0B-4D3A-AEBA-4252EB05D235}">
      <dgm:prSet/>
      <dgm:spPr/>
      <dgm:t>
        <a:bodyPr/>
        <a:lstStyle/>
        <a:p>
          <a:endParaRPr lang="de-DE"/>
        </a:p>
      </dgm:t>
    </dgm:pt>
    <dgm:pt modelId="{06A44876-F4EA-4ABE-A701-7700EA3045D5}">
      <dgm:prSet/>
      <dgm:spPr/>
      <dgm:t>
        <a:bodyPr/>
        <a:lstStyle/>
        <a:p>
          <a:r>
            <a:rPr lang="en-US"/>
            <a:t>source already given by pineapple plantages</a:t>
          </a:r>
          <a:endParaRPr lang="en-GB"/>
        </a:p>
      </dgm:t>
    </dgm:pt>
    <dgm:pt modelId="{7EBA84A7-C870-40C5-8C06-3D1CD9A8B20D}" type="parTrans" cxnId="{60131296-C3C9-48C6-9F9A-AAC51C819F4D}">
      <dgm:prSet/>
      <dgm:spPr/>
      <dgm:t>
        <a:bodyPr/>
        <a:lstStyle/>
        <a:p>
          <a:endParaRPr lang="de-DE"/>
        </a:p>
      </dgm:t>
    </dgm:pt>
    <dgm:pt modelId="{8B6556E5-AC52-4F20-A1C6-EEF3CC9D7520}" type="sibTrans" cxnId="{60131296-C3C9-48C6-9F9A-AAC51C819F4D}">
      <dgm:prSet/>
      <dgm:spPr/>
      <dgm:t>
        <a:bodyPr/>
        <a:lstStyle/>
        <a:p>
          <a:endParaRPr lang="de-DE"/>
        </a:p>
      </dgm:t>
    </dgm:pt>
    <dgm:pt modelId="{E4F63F82-96C3-4475-8887-CD1DFD01AE42}">
      <dgm:prSet/>
      <dgm:spPr/>
      <dgm:t>
        <a:bodyPr/>
        <a:lstStyle/>
        <a:p>
          <a:r>
            <a:rPr lang="en-US"/>
            <a:t>needs 	same infrastructure as common plastics/fibers</a:t>
          </a:r>
          <a:endParaRPr lang="en-GB"/>
        </a:p>
      </dgm:t>
    </dgm:pt>
    <dgm:pt modelId="{AA411917-0B54-4FD6-B970-A6F408B3595C}" type="parTrans" cxnId="{14687A0B-B931-4777-A01C-3E6FDC7D850E}">
      <dgm:prSet/>
      <dgm:spPr/>
      <dgm:t>
        <a:bodyPr/>
        <a:lstStyle/>
        <a:p>
          <a:endParaRPr lang="de-DE"/>
        </a:p>
      </dgm:t>
    </dgm:pt>
    <dgm:pt modelId="{3366697A-1B9B-4795-B336-FD006AC17AAC}" type="sibTrans" cxnId="{14687A0B-B931-4777-A01C-3E6FDC7D850E}">
      <dgm:prSet/>
      <dgm:spPr/>
      <dgm:t>
        <a:bodyPr/>
        <a:lstStyle/>
        <a:p>
          <a:endParaRPr lang="de-DE"/>
        </a:p>
      </dgm:t>
    </dgm:pt>
    <dgm:pt modelId="{D3E3609D-9EFC-46F5-AA05-0B599941E407}">
      <dgm:prSet/>
      <dgm:spPr/>
      <dgm:t>
        <a:bodyPr/>
        <a:lstStyle/>
        <a:p>
          <a:r>
            <a:rPr lang="en-US"/>
            <a:t>High value products: Exclusivity/statement clothing/etc can be addressed </a:t>
          </a:r>
          <a:r>
            <a:rPr lang="en-US">
              <a:sym typeface="Wingdings" panose="05000000000000000000" pitchFamily="2" charset="2"/>
            </a:rPr>
            <a:t></a:t>
          </a:r>
          <a:r>
            <a:rPr lang="en-US"/>
            <a:t> potential for green premium </a:t>
          </a:r>
          <a:endParaRPr lang="en-GB"/>
        </a:p>
      </dgm:t>
    </dgm:pt>
    <dgm:pt modelId="{72738200-488B-42F6-B4D1-89B950054F54}" type="parTrans" cxnId="{64745A04-532F-497E-AFBE-C7B6CF69AADD}">
      <dgm:prSet/>
      <dgm:spPr/>
      <dgm:t>
        <a:bodyPr/>
        <a:lstStyle/>
        <a:p>
          <a:endParaRPr lang="de-DE"/>
        </a:p>
      </dgm:t>
    </dgm:pt>
    <dgm:pt modelId="{BFACE903-A23A-4906-A4B2-44EFCFF33F62}" type="sibTrans" cxnId="{64745A04-532F-497E-AFBE-C7B6CF69AADD}">
      <dgm:prSet/>
      <dgm:spPr/>
      <dgm:t>
        <a:bodyPr/>
        <a:lstStyle/>
        <a:p>
          <a:endParaRPr lang="de-DE"/>
        </a:p>
      </dgm:t>
    </dgm:pt>
    <dgm:pt modelId="{44663C33-BAE4-499E-A2FB-A071B8606567}">
      <dgm:prSet/>
      <dgm:spPr/>
      <dgm:t>
        <a:bodyPr/>
        <a:lstStyle/>
        <a:p>
          <a:r>
            <a:rPr lang="en-US"/>
            <a:t>Otherwise: Low price/quality food packaging potential </a:t>
          </a:r>
          <a:endParaRPr lang="en-GB"/>
        </a:p>
      </dgm:t>
    </dgm:pt>
    <dgm:pt modelId="{3C3FF89F-B4BC-481B-9EB8-48FF857E15DD}" type="parTrans" cxnId="{4855EAF3-F515-40ED-9B61-A63E78CF4396}">
      <dgm:prSet/>
      <dgm:spPr/>
      <dgm:t>
        <a:bodyPr/>
        <a:lstStyle/>
        <a:p>
          <a:endParaRPr lang="de-DE"/>
        </a:p>
      </dgm:t>
    </dgm:pt>
    <dgm:pt modelId="{222A6446-22B6-43F3-B24C-2BB639F53FF7}" type="sibTrans" cxnId="{4855EAF3-F515-40ED-9B61-A63E78CF4396}">
      <dgm:prSet/>
      <dgm:spPr/>
      <dgm:t>
        <a:bodyPr/>
        <a:lstStyle/>
        <a:p>
          <a:endParaRPr lang="de-DE"/>
        </a:p>
      </dgm:t>
    </dgm:pt>
    <dgm:pt modelId="{C60A73EE-F3CD-46ED-8A51-DE0C843A92CA}">
      <dgm:prSet/>
      <dgm:spPr/>
      <dgm:t>
        <a:bodyPr/>
        <a:lstStyle/>
        <a:p>
          <a:r>
            <a:rPr lang="en-US" dirty="0"/>
            <a:t>Problems </a:t>
          </a:r>
          <a:endParaRPr lang="en-GB" dirty="0"/>
        </a:p>
      </dgm:t>
    </dgm:pt>
    <dgm:pt modelId="{DBD0A20A-378D-4DE6-9DEA-9ED79ABC714D}" type="parTrans" cxnId="{48E63E5D-E9E3-4977-8165-8A24CDBBBE31}">
      <dgm:prSet/>
      <dgm:spPr/>
      <dgm:t>
        <a:bodyPr/>
        <a:lstStyle/>
        <a:p>
          <a:endParaRPr lang="de-DE"/>
        </a:p>
      </dgm:t>
    </dgm:pt>
    <dgm:pt modelId="{57ED0531-1372-4A63-95A3-FC2118F155B1}" type="sibTrans" cxnId="{48E63E5D-E9E3-4977-8165-8A24CDBBBE31}">
      <dgm:prSet/>
      <dgm:spPr/>
      <dgm:t>
        <a:bodyPr/>
        <a:lstStyle/>
        <a:p>
          <a:endParaRPr lang="de-DE"/>
        </a:p>
      </dgm:t>
    </dgm:pt>
    <dgm:pt modelId="{5395645B-00DB-4DF8-9E76-C33AF6305BB1}">
      <dgm:prSet/>
      <dgm:spPr/>
      <dgm:t>
        <a:bodyPr/>
        <a:lstStyle/>
        <a:p>
          <a:r>
            <a:rPr lang="en-US"/>
            <a:t>only regionally available </a:t>
          </a:r>
          <a:r>
            <a:rPr lang="en-US">
              <a:sym typeface="Wingdings" panose="05000000000000000000" pitchFamily="2" charset="2"/>
            </a:rPr>
            <a:t></a:t>
          </a:r>
          <a:r>
            <a:rPr lang="en-US"/>
            <a:t> transportation costs remain </a:t>
          </a:r>
          <a:endParaRPr lang="en-GB"/>
        </a:p>
      </dgm:t>
    </dgm:pt>
    <dgm:pt modelId="{639870A4-DDF8-44A6-9E9E-525D7DAD8CF1}" type="parTrans" cxnId="{44B94EA9-9BC7-4CB4-9CD2-D435066285DB}">
      <dgm:prSet/>
      <dgm:spPr/>
      <dgm:t>
        <a:bodyPr/>
        <a:lstStyle/>
        <a:p>
          <a:endParaRPr lang="de-DE"/>
        </a:p>
      </dgm:t>
    </dgm:pt>
    <dgm:pt modelId="{6862FA59-21F6-4B66-BFDF-F05DB4C41BF9}" type="sibTrans" cxnId="{44B94EA9-9BC7-4CB4-9CD2-D435066285DB}">
      <dgm:prSet/>
      <dgm:spPr/>
      <dgm:t>
        <a:bodyPr/>
        <a:lstStyle/>
        <a:p>
          <a:endParaRPr lang="de-DE"/>
        </a:p>
      </dgm:t>
    </dgm:pt>
    <dgm:pt modelId="{E3622201-4FD8-4E6D-A549-729D33B48809}">
      <dgm:prSet/>
      <dgm:spPr/>
      <dgm:t>
        <a:bodyPr/>
        <a:lstStyle/>
        <a:p>
          <a:r>
            <a:rPr lang="en-US"/>
            <a:t>transition to bio/carbon-neutral process is costly/takes long</a:t>
          </a:r>
          <a:endParaRPr lang="en-GB"/>
        </a:p>
      </dgm:t>
    </dgm:pt>
    <dgm:pt modelId="{6FA91D12-1A6A-450B-8076-05541B9F17FA}" type="parTrans" cxnId="{D45CBEF9-64B8-4E35-B5BE-D6B835F51225}">
      <dgm:prSet/>
      <dgm:spPr/>
      <dgm:t>
        <a:bodyPr/>
        <a:lstStyle/>
        <a:p>
          <a:endParaRPr lang="de-DE"/>
        </a:p>
      </dgm:t>
    </dgm:pt>
    <dgm:pt modelId="{E2764000-0F74-48CF-9F80-295DB121B120}" type="sibTrans" cxnId="{D45CBEF9-64B8-4E35-B5BE-D6B835F51225}">
      <dgm:prSet/>
      <dgm:spPr/>
      <dgm:t>
        <a:bodyPr/>
        <a:lstStyle/>
        <a:p>
          <a:endParaRPr lang="de-DE"/>
        </a:p>
      </dgm:t>
    </dgm:pt>
    <dgm:pt modelId="{B05055A9-765E-4503-93F9-05E7AA42D786}">
      <dgm:prSet/>
      <dgm:spPr/>
      <dgm:t>
        <a:bodyPr/>
        <a:lstStyle/>
        <a:p>
          <a:r>
            <a:rPr lang="en-US"/>
            <a:t>nutritional value to soil?, </a:t>
          </a:r>
          <a:endParaRPr lang="en-GB"/>
        </a:p>
      </dgm:t>
    </dgm:pt>
    <dgm:pt modelId="{98203A21-E71C-43FF-BC15-244D285BFF64}" type="parTrans" cxnId="{3349D710-8AC3-4139-BE21-70CB02252BF3}">
      <dgm:prSet/>
      <dgm:spPr/>
      <dgm:t>
        <a:bodyPr/>
        <a:lstStyle/>
        <a:p>
          <a:endParaRPr lang="de-DE"/>
        </a:p>
      </dgm:t>
    </dgm:pt>
    <dgm:pt modelId="{F4C6DDA0-AF2C-4EFC-89AA-8975B19829ED}" type="sibTrans" cxnId="{3349D710-8AC3-4139-BE21-70CB02252BF3}">
      <dgm:prSet/>
      <dgm:spPr/>
      <dgm:t>
        <a:bodyPr/>
        <a:lstStyle/>
        <a:p>
          <a:endParaRPr lang="de-DE"/>
        </a:p>
      </dgm:t>
    </dgm:pt>
    <dgm:pt modelId="{6771C427-01DC-4D21-A432-6CF599F7B458}">
      <dgm:prSet/>
      <dgm:spPr/>
      <dgm:t>
        <a:bodyPr/>
        <a:lstStyle/>
        <a:p>
          <a:r>
            <a:rPr lang="en-US"/>
            <a:t>Product quality might not be competitive with petroleum-derived fibers (measurements/performance comparison next slide) </a:t>
          </a:r>
          <a:endParaRPr lang="en-GB"/>
        </a:p>
      </dgm:t>
    </dgm:pt>
    <dgm:pt modelId="{32BF3C8A-A073-46E8-9D02-6A74127572CE}" type="parTrans" cxnId="{E803967E-FF49-4EED-B31D-12D6AF3EA198}">
      <dgm:prSet/>
      <dgm:spPr/>
      <dgm:t>
        <a:bodyPr/>
        <a:lstStyle/>
        <a:p>
          <a:endParaRPr lang="de-DE"/>
        </a:p>
      </dgm:t>
    </dgm:pt>
    <dgm:pt modelId="{DD6DC06A-629A-4550-9F6E-DD3968827B53}" type="sibTrans" cxnId="{E803967E-FF49-4EED-B31D-12D6AF3EA198}">
      <dgm:prSet/>
      <dgm:spPr/>
      <dgm:t>
        <a:bodyPr/>
        <a:lstStyle/>
        <a:p>
          <a:endParaRPr lang="de-DE"/>
        </a:p>
      </dgm:t>
    </dgm:pt>
    <dgm:pt modelId="{6645C42C-A065-43AB-B63E-F2761203E486}">
      <dgm:prSet/>
      <dgm:spPr/>
      <dgm:t>
        <a:bodyPr/>
        <a:lstStyle/>
        <a:p>
          <a:r>
            <a:rPr lang="en-US" dirty="0"/>
            <a:t>Price of MA (seems to be necessary?)</a:t>
          </a:r>
          <a:endParaRPr lang="en-GB" dirty="0"/>
        </a:p>
      </dgm:t>
    </dgm:pt>
    <dgm:pt modelId="{39D0D86B-06E8-40BE-A445-6428E229B662}" type="parTrans" cxnId="{F1167341-6B4C-4975-83BA-438FC5296DE7}">
      <dgm:prSet/>
      <dgm:spPr/>
      <dgm:t>
        <a:bodyPr/>
        <a:lstStyle/>
        <a:p>
          <a:endParaRPr lang="de-DE"/>
        </a:p>
      </dgm:t>
    </dgm:pt>
    <dgm:pt modelId="{4E44DE67-6520-4EFA-A829-A6DA68F540AD}" type="sibTrans" cxnId="{F1167341-6B4C-4975-83BA-438FC5296DE7}">
      <dgm:prSet/>
      <dgm:spPr/>
      <dgm:t>
        <a:bodyPr/>
        <a:lstStyle/>
        <a:p>
          <a:endParaRPr lang="de-DE"/>
        </a:p>
      </dgm:t>
    </dgm:pt>
    <dgm:pt modelId="{B2A404B6-48F3-42EA-8956-7C9543793220}" type="pres">
      <dgm:prSet presAssocID="{76CDBDF7-E330-4B90-BD57-011E2C14ACC1}" presName="linearFlow" presStyleCnt="0">
        <dgm:presLayoutVars>
          <dgm:dir/>
          <dgm:animLvl val="lvl"/>
          <dgm:resizeHandles val="exact"/>
        </dgm:presLayoutVars>
      </dgm:prSet>
      <dgm:spPr/>
      <dgm:t>
        <a:bodyPr/>
        <a:lstStyle/>
        <a:p>
          <a:endParaRPr lang="en-US"/>
        </a:p>
      </dgm:t>
    </dgm:pt>
    <dgm:pt modelId="{7E565A1C-3936-4315-88FC-45A2A9985A30}" type="pres">
      <dgm:prSet presAssocID="{30912EB4-F291-49C0-A3CB-DA677AEBFFF7}" presName="composite" presStyleCnt="0"/>
      <dgm:spPr/>
    </dgm:pt>
    <dgm:pt modelId="{B0888684-1F4F-4A7B-823F-6164D2A3E4CF}" type="pres">
      <dgm:prSet presAssocID="{30912EB4-F291-49C0-A3CB-DA677AEBFFF7}" presName="parentText" presStyleLbl="alignNode1" presStyleIdx="0" presStyleCnt="2">
        <dgm:presLayoutVars>
          <dgm:chMax val="1"/>
          <dgm:bulletEnabled val="1"/>
        </dgm:presLayoutVars>
      </dgm:prSet>
      <dgm:spPr/>
      <dgm:t>
        <a:bodyPr/>
        <a:lstStyle/>
        <a:p>
          <a:endParaRPr lang="en-US"/>
        </a:p>
      </dgm:t>
    </dgm:pt>
    <dgm:pt modelId="{4861EBEE-0B6F-4D2A-89E0-E0466D6805ED}" type="pres">
      <dgm:prSet presAssocID="{30912EB4-F291-49C0-A3CB-DA677AEBFFF7}" presName="descendantText" presStyleLbl="alignAcc1" presStyleIdx="0" presStyleCnt="2">
        <dgm:presLayoutVars>
          <dgm:bulletEnabled val="1"/>
        </dgm:presLayoutVars>
      </dgm:prSet>
      <dgm:spPr/>
      <dgm:t>
        <a:bodyPr/>
        <a:lstStyle/>
        <a:p>
          <a:endParaRPr lang="en-US"/>
        </a:p>
      </dgm:t>
    </dgm:pt>
    <dgm:pt modelId="{60A45514-FDC7-4AFD-B5DB-2D1FFE28263B}" type="pres">
      <dgm:prSet presAssocID="{B91E4FD8-7F40-4EDE-8C2A-0E2FF01E60A8}" presName="sp" presStyleCnt="0"/>
      <dgm:spPr/>
    </dgm:pt>
    <dgm:pt modelId="{0A31D15E-3D84-4143-B2A0-3688DF9DE695}" type="pres">
      <dgm:prSet presAssocID="{C60A73EE-F3CD-46ED-8A51-DE0C843A92CA}" presName="composite" presStyleCnt="0"/>
      <dgm:spPr/>
    </dgm:pt>
    <dgm:pt modelId="{997B0560-C563-4C95-95CC-6A4E9ECBBFAB}" type="pres">
      <dgm:prSet presAssocID="{C60A73EE-F3CD-46ED-8A51-DE0C843A92CA}" presName="parentText" presStyleLbl="alignNode1" presStyleIdx="1" presStyleCnt="2">
        <dgm:presLayoutVars>
          <dgm:chMax val="1"/>
          <dgm:bulletEnabled val="1"/>
        </dgm:presLayoutVars>
      </dgm:prSet>
      <dgm:spPr/>
      <dgm:t>
        <a:bodyPr/>
        <a:lstStyle/>
        <a:p>
          <a:endParaRPr lang="en-US"/>
        </a:p>
      </dgm:t>
    </dgm:pt>
    <dgm:pt modelId="{A1FF718D-58B9-4709-BE9C-0A66827EB6FA}" type="pres">
      <dgm:prSet presAssocID="{C60A73EE-F3CD-46ED-8A51-DE0C843A92CA}" presName="descendantText" presStyleLbl="alignAcc1" presStyleIdx="1" presStyleCnt="2">
        <dgm:presLayoutVars>
          <dgm:bulletEnabled val="1"/>
        </dgm:presLayoutVars>
      </dgm:prSet>
      <dgm:spPr/>
      <dgm:t>
        <a:bodyPr/>
        <a:lstStyle/>
        <a:p>
          <a:endParaRPr lang="en-US"/>
        </a:p>
      </dgm:t>
    </dgm:pt>
  </dgm:ptLst>
  <dgm:cxnLst>
    <dgm:cxn modelId="{D45CBEF9-64B8-4E35-B5BE-D6B835F51225}" srcId="{C60A73EE-F3CD-46ED-8A51-DE0C843A92CA}" destId="{E3622201-4FD8-4E6D-A549-729D33B48809}" srcOrd="1" destOrd="0" parTransId="{6FA91D12-1A6A-450B-8076-05541B9F17FA}" sibTransId="{E2764000-0F74-48CF-9F80-295DB121B120}"/>
    <dgm:cxn modelId="{0A7BD031-7277-9E46-A2D9-D359CE7ECFAA}" type="presOf" srcId="{6645C42C-A065-43AB-B63E-F2761203E486}" destId="{A1FF718D-58B9-4709-BE9C-0A66827EB6FA}" srcOrd="0" destOrd="4" presId="urn:microsoft.com/office/officeart/2005/8/layout/chevron2"/>
    <dgm:cxn modelId="{9B3A93E8-98D3-604C-88CB-9DC4A3349A2A}" type="presOf" srcId="{7FE3E76E-FB20-4953-9645-400E1DD5E6A9}" destId="{4861EBEE-0B6F-4D2A-89E0-E0466D6805ED}" srcOrd="0" destOrd="1" presId="urn:microsoft.com/office/officeart/2005/8/layout/chevron2"/>
    <dgm:cxn modelId="{BA4B92F6-365F-A44C-99D2-319BF4599AA0}" type="presOf" srcId="{337931F7-EC50-4B95-95BA-B251C7685F15}" destId="{4861EBEE-0B6F-4D2A-89E0-E0466D6805ED}" srcOrd="0" destOrd="0" presId="urn:microsoft.com/office/officeart/2005/8/layout/chevron2"/>
    <dgm:cxn modelId="{56B4CB4B-6205-0C41-B235-C2DBC5E22022}" type="presOf" srcId="{30912EB4-F291-49C0-A3CB-DA677AEBFFF7}" destId="{B0888684-1F4F-4A7B-823F-6164D2A3E4CF}" srcOrd="0" destOrd="0" presId="urn:microsoft.com/office/officeart/2005/8/layout/chevron2"/>
    <dgm:cxn modelId="{5FBB08B7-DA9A-6D48-9E96-A4305663F00D}" type="presOf" srcId="{5395645B-00DB-4DF8-9E76-C33AF6305BB1}" destId="{A1FF718D-58B9-4709-BE9C-0A66827EB6FA}" srcOrd="0" destOrd="0" presId="urn:microsoft.com/office/officeart/2005/8/layout/chevron2"/>
    <dgm:cxn modelId="{AFDB4936-AB2A-44DE-8956-DE103D792493}" srcId="{76CDBDF7-E330-4B90-BD57-011E2C14ACC1}" destId="{30912EB4-F291-49C0-A3CB-DA677AEBFFF7}" srcOrd="0" destOrd="0" parTransId="{6DB49758-1B13-4B21-8DAE-483848BDBBFC}" sibTransId="{B91E4FD8-7F40-4EDE-8C2A-0E2FF01E60A8}"/>
    <dgm:cxn modelId="{98B91950-F035-1C42-A303-77E5E68C6E7C}" type="presOf" srcId="{44663C33-BAE4-499E-A2FB-A071B8606567}" destId="{4861EBEE-0B6F-4D2A-89E0-E0466D6805ED}" srcOrd="0" destOrd="5" presId="urn:microsoft.com/office/officeart/2005/8/layout/chevron2"/>
    <dgm:cxn modelId="{CE4B4CA4-F831-E84E-AE68-15D7DF3C8076}" type="presOf" srcId="{6771C427-01DC-4D21-A432-6CF599F7B458}" destId="{A1FF718D-58B9-4709-BE9C-0A66827EB6FA}" srcOrd="0" destOrd="3" presId="urn:microsoft.com/office/officeart/2005/8/layout/chevron2"/>
    <dgm:cxn modelId="{5EFDFA04-6F0B-4D3A-AEBA-4252EB05D235}" srcId="{30912EB4-F291-49C0-A3CB-DA677AEBFFF7}" destId="{7FE3E76E-FB20-4953-9645-400E1DD5E6A9}" srcOrd="1" destOrd="0" parTransId="{13FF2D68-CF8D-40BE-A16F-AC02F73F92E7}" sibTransId="{1BACE763-3CCD-49DF-8BB9-D2D05EBEE388}"/>
    <dgm:cxn modelId="{14687A0B-B931-4777-A01C-3E6FDC7D850E}" srcId="{30912EB4-F291-49C0-A3CB-DA677AEBFFF7}" destId="{E4F63F82-96C3-4475-8887-CD1DFD01AE42}" srcOrd="3" destOrd="0" parTransId="{AA411917-0B54-4FD6-B970-A6F408B3595C}" sibTransId="{3366697A-1B9B-4795-B336-FD006AC17AAC}"/>
    <dgm:cxn modelId="{60131296-C3C9-48C6-9F9A-AAC51C819F4D}" srcId="{30912EB4-F291-49C0-A3CB-DA677AEBFFF7}" destId="{06A44876-F4EA-4ABE-A701-7700EA3045D5}" srcOrd="2" destOrd="0" parTransId="{7EBA84A7-C870-40C5-8C06-3D1CD9A8B20D}" sibTransId="{8B6556E5-AC52-4F20-A1C6-EEF3CC9D7520}"/>
    <dgm:cxn modelId="{44B94EA9-9BC7-4CB4-9CD2-D435066285DB}" srcId="{C60A73EE-F3CD-46ED-8A51-DE0C843A92CA}" destId="{5395645B-00DB-4DF8-9E76-C33AF6305BB1}" srcOrd="0" destOrd="0" parTransId="{639870A4-DDF8-44A6-9E9E-525D7DAD8CF1}" sibTransId="{6862FA59-21F6-4B66-BFDF-F05DB4C41BF9}"/>
    <dgm:cxn modelId="{E803967E-FF49-4EED-B31D-12D6AF3EA198}" srcId="{C60A73EE-F3CD-46ED-8A51-DE0C843A92CA}" destId="{6771C427-01DC-4D21-A432-6CF599F7B458}" srcOrd="3" destOrd="0" parTransId="{32BF3C8A-A073-46E8-9D02-6A74127572CE}" sibTransId="{DD6DC06A-629A-4550-9F6E-DD3968827B53}"/>
    <dgm:cxn modelId="{48E63E5D-E9E3-4977-8165-8A24CDBBBE31}" srcId="{76CDBDF7-E330-4B90-BD57-011E2C14ACC1}" destId="{C60A73EE-F3CD-46ED-8A51-DE0C843A92CA}" srcOrd="1" destOrd="0" parTransId="{DBD0A20A-378D-4DE6-9DEA-9ED79ABC714D}" sibTransId="{57ED0531-1372-4A63-95A3-FC2118F155B1}"/>
    <dgm:cxn modelId="{4855EAF3-F515-40ED-9B61-A63E78CF4396}" srcId="{30912EB4-F291-49C0-A3CB-DA677AEBFFF7}" destId="{44663C33-BAE4-499E-A2FB-A071B8606567}" srcOrd="5" destOrd="0" parTransId="{3C3FF89F-B4BC-481B-9EB8-48FF857E15DD}" sibTransId="{222A6446-22B6-43F3-B24C-2BB639F53FF7}"/>
    <dgm:cxn modelId="{F1167341-6B4C-4975-83BA-438FC5296DE7}" srcId="{C60A73EE-F3CD-46ED-8A51-DE0C843A92CA}" destId="{6645C42C-A065-43AB-B63E-F2761203E486}" srcOrd="4" destOrd="0" parTransId="{39D0D86B-06E8-40BE-A445-6428E229B662}" sibTransId="{4E44DE67-6520-4EFA-A829-A6DA68F540AD}"/>
    <dgm:cxn modelId="{0504C97A-03C8-407E-AA86-F72800C24F30}" srcId="{30912EB4-F291-49C0-A3CB-DA677AEBFFF7}" destId="{337931F7-EC50-4B95-95BA-B251C7685F15}" srcOrd="0" destOrd="0" parTransId="{016FB9BB-772A-46FE-BB1D-9D871E26FF13}" sibTransId="{9A5759E4-F26B-493F-8D93-8A88BC5C3C6B}"/>
    <dgm:cxn modelId="{CEA28C3F-45D6-4449-B9C3-0F74231837DB}" type="presOf" srcId="{D3E3609D-9EFC-46F5-AA05-0B599941E407}" destId="{4861EBEE-0B6F-4D2A-89E0-E0466D6805ED}" srcOrd="0" destOrd="4" presId="urn:microsoft.com/office/officeart/2005/8/layout/chevron2"/>
    <dgm:cxn modelId="{3F4E7632-B5BD-7642-942E-5812D9AC8F61}" type="presOf" srcId="{E4F63F82-96C3-4475-8887-CD1DFD01AE42}" destId="{4861EBEE-0B6F-4D2A-89E0-E0466D6805ED}" srcOrd="0" destOrd="3" presId="urn:microsoft.com/office/officeart/2005/8/layout/chevron2"/>
    <dgm:cxn modelId="{64745A04-532F-497E-AFBE-C7B6CF69AADD}" srcId="{30912EB4-F291-49C0-A3CB-DA677AEBFFF7}" destId="{D3E3609D-9EFC-46F5-AA05-0B599941E407}" srcOrd="4" destOrd="0" parTransId="{72738200-488B-42F6-B4D1-89B950054F54}" sibTransId="{BFACE903-A23A-4906-A4B2-44EFCFF33F62}"/>
    <dgm:cxn modelId="{9382204C-20F1-1F43-BCDB-3FAF9FCC93DE}" type="presOf" srcId="{C60A73EE-F3CD-46ED-8A51-DE0C843A92CA}" destId="{997B0560-C563-4C95-95CC-6A4E9ECBBFAB}" srcOrd="0" destOrd="0" presId="urn:microsoft.com/office/officeart/2005/8/layout/chevron2"/>
    <dgm:cxn modelId="{3349D710-8AC3-4139-BE21-70CB02252BF3}" srcId="{C60A73EE-F3CD-46ED-8A51-DE0C843A92CA}" destId="{B05055A9-765E-4503-93F9-05E7AA42D786}" srcOrd="2" destOrd="0" parTransId="{98203A21-E71C-43FF-BC15-244D285BFF64}" sibTransId="{F4C6DDA0-AF2C-4EFC-89AA-8975B19829ED}"/>
    <dgm:cxn modelId="{78B5A6D7-FA96-2B4A-A90E-52D2B0BEA158}" type="presOf" srcId="{E3622201-4FD8-4E6D-A549-729D33B48809}" destId="{A1FF718D-58B9-4709-BE9C-0A66827EB6FA}" srcOrd="0" destOrd="1" presId="urn:microsoft.com/office/officeart/2005/8/layout/chevron2"/>
    <dgm:cxn modelId="{BE33DCC7-7338-024F-8A98-ED78C7BA9E70}" type="presOf" srcId="{76CDBDF7-E330-4B90-BD57-011E2C14ACC1}" destId="{B2A404B6-48F3-42EA-8956-7C9543793220}" srcOrd="0" destOrd="0" presId="urn:microsoft.com/office/officeart/2005/8/layout/chevron2"/>
    <dgm:cxn modelId="{BA2CD5AD-9010-8A42-8788-4A98D3A679FD}" type="presOf" srcId="{06A44876-F4EA-4ABE-A701-7700EA3045D5}" destId="{4861EBEE-0B6F-4D2A-89E0-E0466D6805ED}" srcOrd="0" destOrd="2" presId="urn:microsoft.com/office/officeart/2005/8/layout/chevron2"/>
    <dgm:cxn modelId="{E88283F6-5E9D-4943-BEBD-02D63F84A259}" type="presOf" srcId="{B05055A9-765E-4503-93F9-05E7AA42D786}" destId="{A1FF718D-58B9-4709-BE9C-0A66827EB6FA}" srcOrd="0" destOrd="2" presId="urn:microsoft.com/office/officeart/2005/8/layout/chevron2"/>
    <dgm:cxn modelId="{1D0E2C8B-F541-D541-B58A-31B2BE458262}" type="presParOf" srcId="{B2A404B6-48F3-42EA-8956-7C9543793220}" destId="{7E565A1C-3936-4315-88FC-45A2A9985A30}" srcOrd="0" destOrd="0" presId="urn:microsoft.com/office/officeart/2005/8/layout/chevron2"/>
    <dgm:cxn modelId="{1EE35443-E952-CA4E-8E67-122CF9F199BD}" type="presParOf" srcId="{7E565A1C-3936-4315-88FC-45A2A9985A30}" destId="{B0888684-1F4F-4A7B-823F-6164D2A3E4CF}" srcOrd="0" destOrd="0" presId="urn:microsoft.com/office/officeart/2005/8/layout/chevron2"/>
    <dgm:cxn modelId="{0864B629-D2BE-6446-9F92-DF8DD0A33C5D}" type="presParOf" srcId="{7E565A1C-3936-4315-88FC-45A2A9985A30}" destId="{4861EBEE-0B6F-4D2A-89E0-E0466D6805ED}" srcOrd="1" destOrd="0" presId="urn:microsoft.com/office/officeart/2005/8/layout/chevron2"/>
    <dgm:cxn modelId="{10CAD0D7-F1C3-8F42-AE74-57C5FBA7D404}" type="presParOf" srcId="{B2A404B6-48F3-42EA-8956-7C9543793220}" destId="{60A45514-FDC7-4AFD-B5DB-2D1FFE28263B}" srcOrd="1" destOrd="0" presId="urn:microsoft.com/office/officeart/2005/8/layout/chevron2"/>
    <dgm:cxn modelId="{93BF2C74-61D6-5440-92AB-1912A0D53C78}" type="presParOf" srcId="{B2A404B6-48F3-42EA-8956-7C9543793220}" destId="{0A31D15E-3D84-4143-B2A0-3688DF9DE695}" srcOrd="2" destOrd="0" presId="urn:microsoft.com/office/officeart/2005/8/layout/chevron2"/>
    <dgm:cxn modelId="{C69D75CE-778F-DB41-B639-9E848BE9770E}" type="presParOf" srcId="{0A31D15E-3D84-4143-B2A0-3688DF9DE695}" destId="{997B0560-C563-4C95-95CC-6A4E9ECBBFAB}" srcOrd="0" destOrd="0" presId="urn:microsoft.com/office/officeart/2005/8/layout/chevron2"/>
    <dgm:cxn modelId="{D6C9B43F-96BD-8D44-9E3A-17F2E644422D}" type="presParOf" srcId="{0A31D15E-3D84-4143-B2A0-3688DF9DE695}" destId="{A1FF718D-58B9-4709-BE9C-0A66827EB6F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D8121C9-66D1-4D44-987D-1C961E85B056}" type="doc">
      <dgm:prSet loTypeId="urn:microsoft.com/office/officeart/2005/8/layout/hProcess4" loCatId="process" qsTypeId="urn:microsoft.com/office/officeart/2005/8/quickstyle/simple1" qsCatId="simple" csTypeId="urn:microsoft.com/office/officeart/2005/8/colors/accent6_2" csCatId="accent6" phldr="1"/>
      <dgm:spPr/>
      <dgm:t>
        <a:bodyPr/>
        <a:lstStyle/>
        <a:p>
          <a:endParaRPr lang="de-DE"/>
        </a:p>
      </dgm:t>
    </dgm:pt>
    <dgm:pt modelId="{15F20D57-0CE5-46D2-BD00-1E5AFD3AB062}">
      <dgm:prSet/>
      <dgm:spPr/>
      <dgm:t>
        <a:bodyPr/>
        <a:lstStyle/>
        <a:p>
          <a:r>
            <a:rPr lang="en-US" dirty="0"/>
            <a:t>Traditional clothing in </a:t>
          </a:r>
          <a:r>
            <a:rPr lang="en-US" dirty="0" err="1"/>
            <a:t>Phillipines</a:t>
          </a:r>
          <a:r>
            <a:rPr lang="en-US" dirty="0"/>
            <a:t> and other nations</a:t>
          </a:r>
          <a:endParaRPr lang="en-GB" dirty="0"/>
        </a:p>
      </dgm:t>
    </dgm:pt>
    <dgm:pt modelId="{4103117D-9801-4B5D-9DC2-302A9902A36F}" type="parTrans" cxnId="{C59F459E-1DBB-43E8-8AFF-F5A7912C3BBD}">
      <dgm:prSet/>
      <dgm:spPr/>
      <dgm:t>
        <a:bodyPr/>
        <a:lstStyle/>
        <a:p>
          <a:endParaRPr lang="de-DE"/>
        </a:p>
      </dgm:t>
    </dgm:pt>
    <dgm:pt modelId="{B492FC25-544E-4506-B8FC-8C55FFCFE996}" type="sibTrans" cxnId="{C59F459E-1DBB-43E8-8AFF-F5A7912C3BBD}">
      <dgm:prSet/>
      <dgm:spPr/>
      <dgm:t>
        <a:bodyPr/>
        <a:lstStyle/>
        <a:p>
          <a:endParaRPr lang="de-DE"/>
        </a:p>
      </dgm:t>
    </dgm:pt>
    <dgm:pt modelId="{C4DBCF8F-1CDF-4BCB-A348-E26A9C44AFC6}">
      <dgm:prSet/>
      <dgm:spPr/>
      <dgm:t>
        <a:bodyPr/>
        <a:lstStyle/>
        <a:p>
          <a:r>
            <a:rPr lang="en-US" dirty="0"/>
            <a:t>High fashion textiles</a:t>
          </a:r>
          <a:endParaRPr lang="en-GB" dirty="0"/>
        </a:p>
      </dgm:t>
    </dgm:pt>
    <dgm:pt modelId="{E51FE7A2-3F06-46A9-9228-4DE08258419B}" type="parTrans" cxnId="{C69B19AB-6A3A-49B1-815F-68265B88A467}">
      <dgm:prSet/>
      <dgm:spPr/>
      <dgm:t>
        <a:bodyPr/>
        <a:lstStyle/>
        <a:p>
          <a:endParaRPr lang="de-DE"/>
        </a:p>
      </dgm:t>
    </dgm:pt>
    <dgm:pt modelId="{FA4C0D35-613C-4C46-9B9C-17B8743F6215}" type="sibTrans" cxnId="{C69B19AB-6A3A-49B1-815F-68265B88A467}">
      <dgm:prSet/>
      <dgm:spPr/>
      <dgm:t>
        <a:bodyPr/>
        <a:lstStyle/>
        <a:p>
          <a:endParaRPr lang="de-DE"/>
        </a:p>
      </dgm:t>
    </dgm:pt>
    <dgm:pt modelId="{0EA97620-D750-49DC-9637-B17F89F6A6B8}">
      <dgm:prSet/>
      <dgm:spPr/>
      <dgm:t>
        <a:bodyPr/>
        <a:lstStyle/>
        <a:p>
          <a:r>
            <a:rPr lang="en-US" dirty="0"/>
            <a:t>Sustainable and Competitive </a:t>
          </a:r>
        </a:p>
        <a:p>
          <a:r>
            <a:rPr lang="en-US" dirty="0"/>
            <a:t>Mass Consumer Product</a:t>
          </a:r>
        </a:p>
      </dgm:t>
    </dgm:pt>
    <dgm:pt modelId="{F59A4398-75C7-4039-9EB8-EF8240979012}" type="parTrans" cxnId="{9DAE6AE4-EA0C-485B-987E-0D9D806A8BE3}">
      <dgm:prSet/>
      <dgm:spPr/>
      <dgm:t>
        <a:bodyPr/>
        <a:lstStyle/>
        <a:p>
          <a:endParaRPr lang="de-DE"/>
        </a:p>
      </dgm:t>
    </dgm:pt>
    <dgm:pt modelId="{38E62E5F-A66E-4C35-9370-5D1D69BBF6B3}" type="sibTrans" cxnId="{9DAE6AE4-EA0C-485B-987E-0D9D806A8BE3}">
      <dgm:prSet/>
      <dgm:spPr/>
      <dgm:t>
        <a:bodyPr/>
        <a:lstStyle/>
        <a:p>
          <a:endParaRPr lang="de-DE"/>
        </a:p>
      </dgm:t>
    </dgm:pt>
    <dgm:pt modelId="{C4832D98-3369-4924-928C-BE604DFBCB7E}" type="pres">
      <dgm:prSet presAssocID="{2D8121C9-66D1-4D44-987D-1C961E85B056}" presName="Name0" presStyleCnt="0">
        <dgm:presLayoutVars>
          <dgm:dir/>
          <dgm:animLvl val="lvl"/>
          <dgm:resizeHandles val="exact"/>
        </dgm:presLayoutVars>
      </dgm:prSet>
      <dgm:spPr/>
      <dgm:t>
        <a:bodyPr/>
        <a:lstStyle/>
        <a:p>
          <a:endParaRPr lang="en-US"/>
        </a:p>
      </dgm:t>
    </dgm:pt>
    <dgm:pt modelId="{0372741A-4426-49B8-8D52-C8E7892DAD65}" type="pres">
      <dgm:prSet presAssocID="{2D8121C9-66D1-4D44-987D-1C961E85B056}" presName="tSp" presStyleCnt="0"/>
      <dgm:spPr/>
    </dgm:pt>
    <dgm:pt modelId="{E373E625-FF23-471B-9475-DFB9CF78BB3F}" type="pres">
      <dgm:prSet presAssocID="{2D8121C9-66D1-4D44-987D-1C961E85B056}" presName="bSp" presStyleCnt="0"/>
      <dgm:spPr/>
    </dgm:pt>
    <dgm:pt modelId="{68580FE4-0BDB-4847-AA49-D8C938F8858F}" type="pres">
      <dgm:prSet presAssocID="{2D8121C9-66D1-4D44-987D-1C961E85B056}" presName="process" presStyleCnt="0"/>
      <dgm:spPr/>
    </dgm:pt>
    <dgm:pt modelId="{F95623B4-C825-4608-879B-D9A05892EEB2}" type="pres">
      <dgm:prSet presAssocID="{15F20D57-0CE5-46D2-BD00-1E5AFD3AB062}" presName="composite1" presStyleCnt="0"/>
      <dgm:spPr/>
    </dgm:pt>
    <dgm:pt modelId="{80EC0401-1472-4781-8908-7DD2BF15A6E4}" type="pres">
      <dgm:prSet presAssocID="{15F20D57-0CE5-46D2-BD00-1E5AFD3AB062}" presName="dummyNode1" presStyleLbl="node1" presStyleIdx="0" presStyleCnt="3"/>
      <dgm:spPr/>
    </dgm:pt>
    <dgm:pt modelId="{4FFBDD07-A000-4289-A607-6DDA21DC4100}" type="pres">
      <dgm:prSet presAssocID="{15F20D57-0CE5-46D2-BD00-1E5AFD3AB062}" presName="childNode1" presStyleLbl="bgAcc1" presStyleIdx="0" presStyleCnt="3">
        <dgm:presLayoutVars>
          <dgm:bulletEnabled val="1"/>
        </dgm:presLayoutVars>
      </dgm:prSet>
      <dgm:spPr>
        <a:blipFill dpi="0" rotWithShape="0">
          <a:blip xmlns:r="http://schemas.openxmlformats.org/officeDocument/2006/relationships" r:embed="rId1"/>
          <a:srcRect/>
          <a:stretch>
            <a:fillRect l="-81000" t="-36000" r="-84000" b="-5000"/>
          </a:stretch>
        </a:blipFill>
      </dgm:spPr>
    </dgm:pt>
    <dgm:pt modelId="{FE77F850-7DA8-4885-85E5-D1057BDDC55D}" type="pres">
      <dgm:prSet presAssocID="{15F20D57-0CE5-46D2-BD00-1E5AFD3AB062}" presName="childNode1tx" presStyleLbl="bgAcc1" presStyleIdx="0" presStyleCnt="3">
        <dgm:presLayoutVars>
          <dgm:bulletEnabled val="1"/>
        </dgm:presLayoutVars>
      </dgm:prSet>
      <dgm:spPr/>
    </dgm:pt>
    <dgm:pt modelId="{A141794D-F22A-42D7-A204-BFB7D0BB08A0}" type="pres">
      <dgm:prSet presAssocID="{15F20D57-0CE5-46D2-BD00-1E5AFD3AB062}" presName="parentNode1" presStyleLbl="node1" presStyleIdx="0" presStyleCnt="3">
        <dgm:presLayoutVars>
          <dgm:chMax val="1"/>
          <dgm:bulletEnabled val="1"/>
        </dgm:presLayoutVars>
      </dgm:prSet>
      <dgm:spPr/>
      <dgm:t>
        <a:bodyPr/>
        <a:lstStyle/>
        <a:p>
          <a:endParaRPr lang="en-US"/>
        </a:p>
      </dgm:t>
    </dgm:pt>
    <dgm:pt modelId="{5AAD2713-0F09-45F3-B71E-0CC0C0115D30}" type="pres">
      <dgm:prSet presAssocID="{15F20D57-0CE5-46D2-BD00-1E5AFD3AB062}" presName="connSite1" presStyleCnt="0"/>
      <dgm:spPr/>
    </dgm:pt>
    <dgm:pt modelId="{2DC2AF15-4905-45D0-863B-F0489D0FEC5F}" type="pres">
      <dgm:prSet presAssocID="{B492FC25-544E-4506-B8FC-8C55FFCFE996}" presName="Name9" presStyleLbl="sibTrans2D1" presStyleIdx="0" presStyleCnt="2"/>
      <dgm:spPr/>
      <dgm:t>
        <a:bodyPr/>
        <a:lstStyle/>
        <a:p>
          <a:endParaRPr lang="en-US"/>
        </a:p>
      </dgm:t>
    </dgm:pt>
    <dgm:pt modelId="{F224CCF5-1457-4FFF-9BEB-78D1641D7897}" type="pres">
      <dgm:prSet presAssocID="{C4DBCF8F-1CDF-4BCB-A348-E26A9C44AFC6}" presName="composite2" presStyleCnt="0"/>
      <dgm:spPr/>
    </dgm:pt>
    <dgm:pt modelId="{2C484149-9571-43CA-AEA2-169A1DA69E6E}" type="pres">
      <dgm:prSet presAssocID="{C4DBCF8F-1CDF-4BCB-A348-E26A9C44AFC6}" presName="dummyNode2" presStyleLbl="node1" presStyleIdx="0" presStyleCnt="3"/>
      <dgm:spPr/>
    </dgm:pt>
    <dgm:pt modelId="{4A870BB7-395F-480F-A967-B377A161F9E5}" type="pres">
      <dgm:prSet presAssocID="{C4DBCF8F-1CDF-4BCB-A348-E26A9C44AFC6}" presName="childNode2" presStyleLbl="bgAcc1" presStyleIdx="1" presStyleCnt="3">
        <dgm:presLayoutVars>
          <dgm:bulletEnabled val="1"/>
        </dgm:presLayoutVars>
      </dgm:prSet>
      <dgm:spPr>
        <a:blipFill rotWithShape="0">
          <a:blip xmlns:r="http://schemas.openxmlformats.org/officeDocument/2006/relationships" r:embed="rId2"/>
          <a:srcRect/>
          <a:stretch>
            <a:fillRect l="-27000" r="-27000"/>
          </a:stretch>
        </a:blipFill>
      </dgm:spPr>
    </dgm:pt>
    <dgm:pt modelId="{EFD9B861-1B5F-44AD-A902-5A8F98A1B7AD}" type="pres">
      <dgm:prSet presAssocID="{C4DBCF8F-1CDF-4BCB-A348-E26A9C44AFC6}" presName="childNode2tx" presStyleLbl="bgAcc1" presStyleIdx="1" presStyleCnt="3">
        <dgm:presLayoutVars>
          <dgm:bulletEnabled val="1"/>
        </dgm:presLayoutVars>
      </dgm:prSet>
      <dgm:spPr/>
    </dgm:pt>
    <dgm:pt modelId="{DB459A2E-CE30-4B19-A52A-311B0827621A}" type="pres">
      <dgm:prSet presAssocID="{C4DBCF8F-1CDF-4BCB-A348-E26A9C44AFC6}" presName="parentNode2" presStyleLbl="node1" presStyleIdx="1" presStyleCnt="3">
        <dgm:presLayoutVars>
          <dgm:chMax val="0"/>
          <dgm:bulletEnabled val="1"/>
        </dgm:presLayoutVars>
      </dgm:prSet>
      <dgm:spPr/>
      <dgm:t>
        <a:bodyPr/>
        <a:lstStyle/>
        <a:p>
          <a:endParaRPr lang="en-US"/>
        </a:p>
      </dgm:t>
    </dgm:pt>
    <dgm:pt modelId="{AAA2A37A-C26B-4AC1-A214-647BD5C8459F}" type="pres">
      <dgm:prSet presAssocID="{C4DBCF8F-1CDF-4BCB-A348-E26A9C44AFC6}" presName="connSite2" presStyleCnt="0"/>
      <dgm:spPr/>
    </dgm:pt>
    <dgm:pt modelId="{170F6C36-5255-4C55-8859-8EF124DDE2A7}" type="pres">
      <dgm:prSet presAssocID="{FA4C0D35-613C-4C46-9B9C-17B8743F6215}" presName="Name18" presStyleLbl="sibTrans2D1" presStyleIdx="1" presStyleCnt="2"/>
      <dgm:spPr/>
      <dgm:t>
        <a:bodyPr/>
        <a:lstStyle/>
        <a:p>
          <a:endParaRPr lang="en-US"/>
        </a:p>
      </dgm:t>
    </dgm:pt>
    <dgm:pt modelId="{4D290C69-BC35-4675-BAA9-B46D29AD451E}" type="pres">
      <dgm:prSet presAssocID="{0EA97620-D750-49DC-9637-B17F89F6A6B8}" presName="composite1" presStyleCnt="0"/>
      <dgm:spPr/>
    </dgm:pt>
    <dgm:pt modelId="{507DE538-CC8A-456B-980C-6095C8021B6D}" type="pres">
      <dgm:prSet presAssocID="{0EA97620-D750-49DC-9637-B17F89F6A6B8}" presName="dummyNode1" presStyleLbl="node1" presStyleIdx="1" presStyleCnt="3"/>
      <dgm:spPr/>
    </dgm:pt>
    <dgm:pt modelId="{1E982E20-23AA-4F86-A371-4CA97B79EC91}" type="pres">
      <dgm:prSet presAssocID="{0EA97620-D750-49DC-9637-B17F89F6A6B8}" presName="childNode1" presStyleLbl="bgAcc1" presStyleIdx="2" presStyleCnt="3">
        <dgm:presLayoutVars>
          <dgm:bulletEnabled val="1"/>
        </dgm:presLayoutVars>
      </dgm:prSet>
      <dgm:spPr>
        <a:blipFill rotWithShape="0">
          <a:blip xmlns:r="http://schemas.openxmlformats.org/officeDocument/2006/relationships" r:embed="rId3"/>
          <a:srcRect/>
          <a:stretch>
            <a:fillRect l="-5000" r="-5000"/>
          </a:stretch>
        </a:blipFill>
      </dgm:spPr>
    </dgm:pt>
    <dgm:pt modelId="{59E1C459-1DAA-49FB-9366-FF8D1C1C655F}" type="pres">
      <dgm:prSet presAssocID="{0EA97620-D750-49DC-9637-B17F89F6A6B8}" presName="childNode1tx" presStyleLbl="bgAcc1" presStyleIdx="2" presStyleCnt="3">
        <dgm:presLayoutVars>
          <dgm:bulletEnabled val="1"/>
        </dgm:presLayoutVars>
      </dgm:prSet>
      <dgm:spPr/>
    </dgm:pt>
    <dgm:pt modelId="{8096040C-4E23-441B-9963-BEA3CE2FBCA4}" type="pres">
      <dgm:prSet presAssocID="{0EA97620-D750-49DC-9637-B17F89F6A6B8}" presName="parentNode1" presStyleLbl="node1" presStyleIdx="2" presStyleCnt="3">
        <dgm:presLayoutVars>
          <dgm:chMax val="1"/>
          <dgm:bulletEnabled val="1"/>
        </dgm:presLayoutVars>
      </dgm:prSet>
      <dgm:spPr/>
      <dgm:t>
        <a:bodyPr/>
        <a:lstStyle/>
        <a:p>
          <a:endParaRPr lang="en-US"/>
        </a:p>
      </dgm:t>
    </dgm:pt>
    <dgm:pt modelId="{A287E5CE-0F8F-4B70-9515-49A00E67D9D8}" type="pres">
      <dgm:prSet presAssocID="{0EA97620-D750-49DC-9637-B17F89F6A6B8}" presName="connSite1" presStyleCnt="0"/>
      <dgm:spPr/>
    </dgm:pt>
  </dgm:ptLst>
  <dgm:cxnLst>
    <dgm:cxn modelId="{06B1E96C-EE56-CB45-BB61-31F536BF7B58}" type="presOf" srcId="{B492FC25-544E-4506-B8FC-8C55FFCFE996}" destId="{2DC2AF15-4905-45D0-863B-F0489D0FEC5F}" srcOrd="0" destOrd="0" presId="urn:microsoft.com/office/officeart/2005/8/layout/hProcess4"/>
    <dgm:cxn modelId="{3C9D88D4-67A1-1641-ABF8-6458B275F191}" type="presOf" srcId="{15F20D57-0CE5-46D2-BD00-1E5AFD3AB062}" destId="{A141794D-F22A-42D7-A204-BFB7D0BB08A0}" srcOrd="0" destOrd="0" presId="urn:microsoft.com/office/officeart/2005/8/layout/hProcess4"/>
    <dgm:cxn modelId="{F13F687E-0B29-DD4E-A7C5-827EC783FC83}" type="presOf" srcId="{2D8121C9-66D1-4D44-987D-1C961E85B056}" destId="{C4832D98-3369-4924-928C-BE604DFBCB7E}" srcOrd="0" destOrd="0" presId="urn:microsoft.com/office/officeart/2005/8/layout/hProcess4"/>
    <dgm:cxn modelId="{9DAE6AE4-EA0C-485B-987E-0D9D806A8BE3}" srcId="{2D8121C9-66D1-4D44-987D-1C961E85B056}" destId="{0EA97620-D750-49DC-9637-B17F89F6A6B8}" srcOrd="2" destOrd="0" parTransId="{F59A4398-75C7-4039-9EB8-EF8240979012}" sibTransId="{38E62E5F-A66E-4C35-9370-5D1D69BBF6B3}"/>
    <dgm:cxn modelId="{DC896B43-663F-7F43-A304-CF3D23EF4052}" type="presOf" srcId="{FA4C0D35-613C-4C46-9B9C-17B8743F6215}" destId="{170F6C36-5255-4C55-8859-8EF124DDE2A7}" srcOrd="0" destOrd="0" presId="urn:microsoft.com/office/officeart/2005/8/layout/hProcess4"/>
    <dgm:cxn modelId="{C69B19AB-6A3A-49B1-815F-68265B88A467}" srcId="{2D8121C9-66D1-4D44-987D-1C961E85B056}" destId="{C4DBCF8F-1CDF-4BCB-A348-E26A9C44AFC6}" srcOrd="1" destOrd="0" parTransId="{E51FE7A2-3F06-46A9-9228-4DE08258419B}" sibTransId="{FA4C0D35-613C-4C46-9B9C-17B8743F6215}"/>
    <dgm:cxn modelId="{FB6ABE04-B105-1341-9D6A-F4628FF61F83}" type="presOf" srcId="{0EA97620-D750-49DC-9637-B17F89F6A6B8}" destId="{8096040C-4E23-441B-9963-BEA3CE2FBCA4}" srcOrd="0" destOrd="0" presId="urn:microsoft.com/office/officeart/2005/8/layout/hProcess4"/>
    <dgm:cxn modelId="{C59F459E-1DBB-43E8-8AFF-F5A7912C3BBD}" srcId="{2D8121C9-66D1-4D44-987D-1C961E85B056}" destId="{15F20D57-0CE5-46D2-BD00-1E5AFD3AB062}" srcOrd="0" destOrd="0" parTransId="{4103117D-9801-4B5D-9DC2-302A9902A36F}" sibTransId="{B492FC25-544E-4506-B8FC-8C55FFCFE996}"/>
    <dgm:cxn modelId="{953077C8-4E17-6A44-863F-39758461A493}" type="presOf" srcId="{C4DBCF8F-1CDF-4BCB-A348-E26A9C44AFC6}" destId="{DB459A2E-CE30-4B19-A52A-311B0827621A}" srcOrd="0" destOrd="0" presId="urn:microsoft.com/office/officeart/2005/8/layout/hProcess4"/>
    <dgm:cxn modelId="{DC0D38E3-95A4-3845-AE00-45930DE6C2D3}" type="presParOf" srcId="{C4832D98-3369-4924-928C-BE604DFBCB7E}" destId="{0372741A-4426-49B8-8D52-C8E7892DAD65}" srcOrd="0" destOrd="0" presId="urn:microsoft.com/office/officeart/2005/8/layout/hProcess4"/>
    <dgm:cxn modelId="{E804CBE8-4203-C543-B930-E58E54908615}" type="presParOf" srcId="{C4832D98-3369-4924-928C-BE604DFBCB7E}" destId="{E373E625-FF23-471B-9475-DFB9CF78BB3F}" srcOrd="1" destOrd="0" presId="urn:microsoft.com/office/officeart/2005/8/layout/hProcess4"/>
    <dgm:cxn modelId="{9606FBBE-94AC-8E48-B474-9B4C047D3D7F}" type="presParOf" srcId="{C4832D98-3369-4924-928C-BE604DFBCB7E}" destId="{68580FE4-0BDB-4847-AA49-D8C938F8858F}" srcOrd="2" destOrd="0" presId="urn:microsoft.com/office/officeart/2005/8/layout/hProcess4"/>
    <dgm:cxn modelId="{F22DBFC7-D956-4E4F-8340-190C3767B60A}" type="presParOf" srcId="{68580FE4-0BDB-4847-AA49-D8C938F8858F}" destId="{F95623B4-C825-4608-879B-D9A05892EEB2}" srcOrd="0" destOrd="0" presId="urn:microsoft.com/office/officeart/2005/8/layout/hProcess4"/>
    <dgm:cxn modelId="{F4D5AA12-641D-2641-93B6-DB51B1875C1A}" type="presParOf" srcId="{F95623B4-C825-4608-879B-D9A05892EEB2}" destId="{80EC0401-1472-4781-8908-7DD2BF15A6E4}" srcOrd="0" destOrd="0" presId="urn:microsoft.com/office/officeart/2005/8/layout/hProcess4"/>
    <dgm:cxn modelId="{816F46AB-E6A6-D64F-AD50-77D6C6DB40A5}" type="presParOf" srcId="{F95623B4-C825-4608-879B-D9A05892EEB2}" destId="{4FFBDD07-A000-4289-A607-6DDA21DC4100}" srcOrd="1" destOrd="0" presId="urn:microsoft.com/office/officeart/2005/8/layout/hProcess4"/>
    <dgm:cxn modelId="{5A9D8D9D-712A-CE45-9099-579C4692C6F8}" type="presParOf" srcId="{F95623B4-C825-4608-879B-D9A05892EEB2}" destId="{FE77F850-7DA8-4885-85E5-D1057BDDC55D}" srcOrd="2" destOrd="0" presId="urn:microsoft.com/office/officeart/2005/8/layout/hProcess4"/>
    <dgm:cxn modelId="{406FB260-E52A-684B-98D4-BDAFDD6AD539}" type="presParOf" srcId="{F95623B4-C825-4608-879B-D9A05892EEB2}" destId="{A141794D-F22A-42D7-A204-BFB7D0BB08A0}" srcOrd="3" destOrd="0" presId="urn:microsoft.com/office/officeart/2005/8/layout/hProcess4"/>
    <dgm:cxn modelId="{324E8007-87B1-264F-BAA0-64309210FD4D}" type="presParOf" srcId="{F95623B4-C825-4608-879B-D9A05892EEB2}" destId="{5AAD2713-0F09-45F3-B71E-0CC0C0115D30}" srcOrd="4" destOrd="0" presId="urn:microsoft.com/office/officeart/2005/8/layout/hProcess4"/>
    <dgm:cxn modelId="{725C5C68-A172-B44D-82A1-8F9E12F66C0A}" type="presParOf" srcId="{68580FE4-0BDB-4847-AA49-D8C938F8858F}" destId="{2DC2AF15-4905-45D0-863B-F0489D0FEC5F}" srcOrd="1" destOrd="0" presId="urn:microsoft.com/office/officeart/2005/8/layout/hProcess4"/>
    <dgm:cxn modelId="{8C099F66-57C7-A94B-83F8-FD6D9459C0E4}" type="presParOf" srcId="{68580FE4-0BDB-4847-AA49-D8C938F8858F}" destId="{F224CCF5-1457-4FFF-9BEB-78D1641D7897}" srcOrd="2" destOrd="0" presId="urn:microsoft.com/office/officeart/2005/8/layout/hProcess4"/>
    <dgm:cxn modelId="{C23F11F4-321D-0744-BD3A-33CBD40D4826}" type="presParOf" srcId="{F224CCF5-1457-4FFF-9BEB-78D1641D7897}" destId="{2C484149-9571-43CA-AEA2-169A1DA69E6E}" srcOrd="0" destOrd="0" presId="urn:microsoft.com/office/officeart/2005/8/layout/hProcess4"/>
    <dgm:cxn modelId="{0C46BBDC-C00A-864C-8A75-63608322481B}" type="presParOf" srcId="{F224CCF5-1457-4FFF-9BEB-78D1641D7897}" destId="{4A870BB7-395F-480F-A967-B377A161F9E5}" srcOrd="1" destOrd="0" presId="urn:microsoft.com/office/officeart/2005/8/layout/hProcess4"/>
    <dgm:cxn modelId="{B642B220-9764-B34F-B4FD-9BAD3EB26C4F}" type="presParOf" srcId="{F224CCF5-1457-4FFF-9BEB-78D1641D7897}" destId="{EFD9B861-1B5F-44AD-A902-5A8F98A1B7AD}" srcOrd="2" destOrd="0" presId="urn:microsoft.com/office/officeart/2005/8/layout/hProcess4"/>
    <dgm:cxn modelId="{4233938F-E064-4A47-9B81-C6F443C1C71E}" type="presParOf" srcId="{F224CCF5-1457-4FFF-9BEB-78D1641D7897}" destId="{DB459A2E-CE30-4B19-A52A-311B0827621A}" srcOrd="3" destOrd="0" presId="urn:microsoft.com/office/officeart/2005/8/layout/hProcess4"/>
    <dgm:cxn modelId="{8FF8D071-0A31-C743-A461-1D5C1693D984}" type="presParOf" srcId="{F224CCF5-1457-4FFF-9BEB-78D1641D7897}" destId="{AAA2A37A-C26B-4AC1-A214-647BD5C8459F}" srcOrd="4" destOrd="0" presId="urn:microsoft.com/office/officeart/2005/8/layout/hProcess4"/>
    <dgm:cxn modelId="{6811FC90-AC52-D54F-90D4-4068B206AE19}" type="presParOf" srcId="{68580FE4-0BDB-4847-AA49-D8C938F8858F}" destId="{170F6C36-5255-4C55-8859-8EF124DDE2A7}" srcOrd="3" destOrd="0" presId="urn:microsoft.com/office/officeart/2005/8/layout/hProcess4"/>
    <dgm:cxn modelId="{E6C34D08-7A35-8445-8DDE-026955A63139}" type="presParOf" srcId="{68580FE4-0BDB-4847-AA49-D8C938F8858F}" destId="{4D290C69-BC35-4675-BAA9-B46D29AD451E}" srcOrd="4" destOrd="0" presId="urn:microsoft.com/office/officeart/2005/8/layout/hProcess4"/>
    <dgm:cxn modelId="{4E0FA15E-C74E-0946-B12C-0288B932594F}" type="presParOf" srcId="{4D290C69-BC35-4675-BAA9-B46D29AD451E}" destId="{507DE538-CC8A-456B-980C-6095C8021B6D}" srcOrd="0" destOrd="0" presId="urn:microsoft.com/office/officeart/2005/8/layout/hProcess4"/>
    <dgm:cxn modelId="{75251841-3B90-884A-9DE4-F4DEB25D2FBF}" type="presParOf" srcId="{4D290C69-BC35-4675-BAA9-B46D29AD451E}" destId="{1E982E20-23AA-4F86-A371-4CA97B79EC91}" srcOrd="1" destOrd="0" presId="urn:microsoft.com/office/officeart/2005/8/layout/hProcess4"/>
    <dgm:cxn modelId="{217B758E-9CF8-F047-B06A-D7FF8DC5C6C0}" type="presParOf" srcId="{4D290C69-BC35-4675-BAA9-B46D29AD451E}" destId="{59E1C459-1DAA-49FB-9366-FF8D1C1C655F}" srcOrd="2" destOrd="0" presId="urn:microsoft.com/office/officeart/2005/8/layout/hProcess4"/>
    <dgm:cxn modelId="{D143BCC4-FE88-B84B-91C7-3D07B381F58C}" type="presParOf" srcId="{4D290C69-BC35-4675-BAA9-B46D29AD451E}" destId="{8096040C-4E23-441B-9963-BEA3CE2FBCA4}" srcOrd="3" destOrd="0" presId="urn:microsoft.com/office/officeart/2005/8/layout/hProcess4"/>
    <dgm:cxn modelId="{209E9668-4415-F64C-A388-2F4226A12EEA}" type="presParOf" srcId="{4D290C69-BC35-4675-BAA9-B46D29AD451E}" destId="{A287E5CE-0F8F-4B70-9515-49A00E67D9D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E0816-94E8-46D1-85DD-655B1624D2F1}" type="doc">
      <dgm:prSet loTypeId="urn:microsoft.com/office/officeart/2005/8/layout/venn1" loCatId="relationship" qsTypeId="urn:microsoft.com/office/officeart/2005/8/quickstyle/simple1" qsCatId="simple" csTypeId="urn:microsoft.com/office/officeart/2005/8/colors/accent6_2" csCatId="accent6" phldr="1"/>
      <dgm:spPr/>
      <dgm:t>
        <a:bodyPr/>
        <a:lstStyle/>
        <a:p>
          <a:endParaRPr lang="de-DE"/>
        </a:p>
      </dgm:t>
    </dgm:pt>
    <dgm:pt modelId="{A5B9A7F0-F82E-4F02-8D39-9ED85DDD66EC}">
      <dgm:prSet/>
      <dgm:spPr/>
      <dgm:t>
        <a:bodyPr/>
        <a:lstStyle/>
        <a:p>
          <a:r>
            <a:rPr lang="en-US" b="1" dirty="0"/>
            <a:t>CELLULOSE</a:t>
          </a:r>
          <a:r>
            <a:rPr lang="en-US" dirty="0"/>
            <a:t> (70-82%)                           </a:t>
          </a:r>
          <a:r>
            <a:rPr lang="en-GB" dirty="0"/>
            <a:t>structure alternates: extensive strong, H-binding, linear polymer, micro fibrils, cell wall constructed from cellulose crosslinks, crystal neatly stacked molecules – tight through strong cellulose, bacteria in our gats can degrade it </a:t>
          </a:r>
        </a:p>
      </dgm:t>
    </dgm:pt>
    <dgm:pt modelId="{D10B1495-EDC6-4755-A752-3A7B4DBA7239}" type="parTrans" cxnId="{9311E9DF-D0D5-4DA8-859F-100C245DC550}">
      <dgm:prSet/>
      <dgm:spPr/>
      <dgm:t>
        <a:bodyPr/>
        <a:lstStyle/>
        <a:p>
          <a:endParaRPr lang="de-DE"/>
        </a:p>
      </dgm:t>
    </dgm:pt>
    <dgm:pt modelId="{8038C29F-F7B6-4283-9271-5B4074EEF148}" type="sibTrans" cxnId="{9311E9DF-D0D5-4DA8-859F-100C245DC550}">
      <dgm:prSet/>
      <dgm:spPr/>
      <dgm:t>
        <a:bodyPr/>
        <a:lstStyle/>
        <a:p>
          <a:endParaRPr lang="de-DE"/>
        </a:p>
      </dgm:t>
    </dgm:pt>
    <dgm:pt modelId="{51493C14-8AF0-4085-94F5-97D2F648F136}">
      <dgm:prSet/>
      <dgm:spPr/>
      <dgm:t>
        <a:bodyPr/>
        <a:lstStyle/>
        <a:p>
          <a:r>
            <a:rPr lang="en-US" b="1" dirty="0"/>
            <a:t>LIGNIN</a:t>
          </a:r>
          <a:r>
            <a:rPr lang="en-US" dirty="0"/>
            <a:t> (5-12%)    </a:t>
          </a:r>
          <a:r>
            <a:rPr lang="en-GB" dirty="0"/>
            <a:t>Hydrophobic, cross-linked phenolic polymers, rigidity, do not rot easily</a:t>
          </a:r>
        </a:p>
      </dgm:t>
    </dgm:pt>
    <dgm:pt modelId="{256EFE8B-BD01-4E16-A43F-C76C4C22B216}" type="parTrans" cxnId="{0D5EA3E8-B757-4784-AC4D-1CF2A8730B61}">
      <dgm:prSet/>
      <dgm:spPr/>
      <dgm:t>
        <a:bodyPr/>
        <a:lstStyle/>
        <a:p>
          <a:endParaRPr lang="de-DE"/>
        </a:p>
      </dgm:t>
    </dgm:pt>
    <dgm:pt modelId="{6AC7DB23-6F8F-4CEC-85E0-D8595C4D9AE4}" type="sibTrans" cxnId="{0D5EA3E8-B757-4784-AC4D-1CF2A8730B61}">
      <dgm:prSet/>
      <dgm:spPr/>
      <dgm:t>
        <a:bodyPr/>
        <a:lstStyle/>
        <a:p>
          <a:endParaRPr lang="de-DE"/>
        </a:p>
      </dgm:t>
    </dgm:pt>
    <dgm:pt modelId="{9192F064-16FB-4888-B744-2F9B3B743174}">
      <dgm:prSet/>
      <dgm:spPr/>
      <dgm:t>
        <a:bodyPr/>
        <a:lstStyle/>
        <a:p>
          <a:r>
            <a:rPr lang="en-US" b="1" dirty="0"/>
            <a:t>ASH</a:t>
          </a:r>
          <a:r>
            <a:rPr lang="en-US" dirty="0"/>
            <a:t> (1.1%)                          Non-volatile residue</a:t>
          </a:r>
          <a:endParaRPr lang="en-GB" dirty="0"/>
        </a:p>
      </dgm:t>
    </dgm:pt>
    <dgm:pt modelId="{3A66D83A-3EFA-4449-89C6-2906E7F43653}" type="parTrans" cxnId="{C6F5B7EE-E7C7-432D-8D0B-FF742AE6CF62}">
      <dgm:prSet/>
      <dgm:spPr/>
      <dgm:t>
        <a:bodyPr/>
        <a:lstStyle/>
        <a:p>
          <a:endParaRPr lang="de-DE"/>
        </a:p>
      </dgm:t>
    </dgm:pt>
    <dgm:pt modelId="{2B4B6188-C6B7-4FAF-A2C9-AEFEBCC7E0CC}" type="sibTrans" cxnId="{C6F5B7EE-E7C7-432D-8D0B-FF742AE6CF62}">
      <dgm:prSet/>
      <dgm:spPr/>
      <dgm:t>
        <a:bodyPr/>
        <a:lstStyle/>
        <a:p>
          <a:endParaRPr lang="de-DE"/>
        </a:p>
      </dgm:t>
    </dgm:pt>
    <dgm:pt modelId="{3C9CBDDD-3049-4B1B-9A5B-806A0B082338}" type="pres">
      <dgm:prSet presAssocID="{3F1E0816-94E8-46D1-85DD-655B1624D2F1}" presName="compositeShape" presStyleCnt="0">
        <dgm:presLayoutVars>
          <dgm:chMax val="7"/>
          <dgm:dir/>
          <dgm:resizeHandles val="exact"/>
        </dgm:presLayoutVars>
      </dgm:prSet>
      <dgm:spPr/>
      <dgm:t>
        <a:bodyPr/>
        <a:lstStyle/>
        <a:p>
          <a:endParaRPr lang="en-US"/>
        </a:p>
      </dgm:t>
    </dgm:pt>
    <dgm:pt modelId="{EB9D908C-57F8-42E5-B3D9-23646B366BD4}" type="pres">
      <dgm:prSet presAssocID="{A5B9A7F0-F82E-4F02-8D39-9ED85DDD66EC}" presName="circ1" presStyleLbl="vennNode1" presStyleIdx="0" presStyleCnt="3" custScaleX="154056" custScaleY="152928" custLinFactNeighborX="-348" custLinFactNeighborY="1049"/>
      <dgm:spPr/>
      <dgm:t>
        <a:bodyPr/>
        <a:lstStyle/>
        <a:p>
          <a:endParaRPr lang="en-US"/>
        </a:p>
      </dgm:t>
    </dgm:pt>
    <dgm:pt modelId="{D23F7119-D8AE-4EA3-929A-00E20749C026}" type="pres">
      <dgm:prSet presAssocID="{A5B9A7F0-F82E-4F02-8D39-9ED85DDD66EC}" presName="circ1Tx" presStyleLbl="revTx" presStyleIdx="0" presStyleCnt="0">
        <dgm:presLayoutVars>
          <dgm:chMax val="0"/>
          <dgm:chPref val="0"/>
          <dgm:bulletEnabled val="1"/>
        </dgm:presLayoutVars>
      </dgm:prSet>
      <dgm:spPr/>
      <dgm:t>
        <a:bodyPr/>
        <a:lstStyle/>
        <a:p>
          <a:endParaRPr lang="en-US"/>
        </a:p>
      </dgm:t>
    </dgm:pt>
    <dgm:pt modelId="{32EAF225-AF35-481D-B559-2607FFBE7EEC}" type="pres">
      <dgm:prSet presAssocID="{51493C14-8AF0-4085-94F5-97D2F648F136}" presName="circ2" presStyleLbl="vennNode1" presStyleIdx="1" presStyleCnt="3"/>
      <dgm:spPr/>
      <dgm:t>
        <a:bodyPr/>
        <a:lstStyle/>
        <a:p>
          <a:endParaRPr lang="en-US"/>
        </a:p>
      </dgm:t>
    </dgm:pt>
    <dgm:pt modelId="{58E8BB15-6325-4354-8D88-CBECBDE29772}" type="pres">
      <dgm:prSet presAssocID="{51493C14-8AF0-4085-94F5-97D2F648F136}" presName="circ2Tx" presStyleLbl="revTx" presStyleIdx="0" presStyleCnt="0">
        <dgm:presLayoutVars>
          <dgm:chMax val="0"/>
          <dgm:chPref val="0"/>
          <dgm:bulletEnabled val="1"/>
        </dgm:presLayoutVars>
      </dgm:prSet>
      <dgm:spPr/>
      <dgm:t>
        <a:bodyPr/>
        <a:lstStyle/>
        <a:p>
          <a:endParaRPr lang="en-US"/>
        </a:p>
      </dgm:t>
    </dgm:pt>
    <dgm:pt modelId="{1E29D831-EEEF-4C60-ADE6-665BD46C7898}" type="pres">
      <dgm:prSet presAssocID="{9192F064-16FB-4888-B744-2F9B3B743174}" presName="circ3" presStyleLbl="vennNode1" presStyleIdx="2" presStyleCnt="3" custScaleX="68999" custScaleY="67503"/>
      <dgm:spPr/>
      <dgm:t>
        <a:bodyPr/>
        <a:lstStyle/>
        <a:p>
          <a:endParaRPr lang="en-US"/>
        </a:p>
      </dgm:t>
    </dgm:pt>
    <dgm:pt modelId="{6580EFB1-3ADC-40CD-A200-19E57023100C}" type="pres">
      <dgm:prSet presAssocID="{9192F064-16FB-4888-B744-2F9B3B743174}" presName="circ3Tx" presStyleLbl="revTx" presStyleIdx="0" presStyleCnt="0">
        <dgm:presLayoutVars>
          <dgm:chMax val="0"/>
          <dgm:chPref val="0"/>
          <dgm:bulletEnabled val="1"/>
        </dgm:presLayoutVars>
      </dgm:prSet>
      <dgm:spPr/>
      <dgm:t>
        <a:bodyPr/>
        <a:lstStyle/>
        <a:p>
          <a:endParaRPr lang="en-US"/>
        </a:p>
      </dgm:t>
    </dgm:pt>
  </dgm:ptLst>
  <dgm:cxnLst>
    <dgm:cxn modelId="{B2BEAF12-BE61-364B-8EF4-4BEE3BC35F45}" type="presOf" srcId="{3F1E0816-94E8-46D1-85DD-655B1624D2F1}" destId="{3C9CBDDD-3049-4B1B-9A5B-806A0B082338}" srcOrd="0" destOrd="0" presId="urn:microsoft.com/office/officeart/2005/8/layout/venn1"/>
    <dgm:cxn modelId="{B8F11576-0970-E240-88B1-2E8C0E96353D}" type="presOf" srcId="{A5B9A7F0-F82E-4F02-8D39-9ED85DDD66EC}" destId="{EB9D908C-57F8-42E5-B3D9-23646B366BD4}" srcOrd="0" destOrd="0" presId="urn:microsoft.com/office/officeart/2005/8/layout/venn1"/>
    <dgm:cxn modelId="{C8318FBF-5F60-5D47-B19B-31AE39C1A7D4}" type="presOf" srcId="{9192F064-16FB-4888-B744-2F9B3B743174}" destId="{6580EFB1-3ADC-40CD-A200-19E57023100C}" srcOrd="1" destOrd="0" presId="urn:microsoft.com/office/officeart/2005/8/layout/venn1"/>
    <dgm:cxn modelId="{C6F5B7EE-E7C7-432D-8D0B-FF742AE6CF62}" srcId="{3F1E0816-94E8-46D1-85DD-655B1624D2F1}" destId="{9192F064-16FB-4888-B744-2F9B3B743174}" srcOrd="2" destOrd="0" parTransId="{3A66D83A-3EFA-4449-89C6-2906E7F43653}" sibTransId="{2B4B6188-C6B7-4FAF-A2C9-AEFEBCC7E0CC}"/>
    <dgm:cxn modelId="{112E5B17-C91A-9944-8CE0-0BF8CAD56E81}" type="presOf" srcId="{A5B9A7F0-F82E-4F02-8D39-9ED85DDD66EC}" destId="{D23F7119-D8AE-4EA3-929A-00E20749C026}" srcOrd="1" destOrd="0" presId="urn:microsoft.com/office/officeart/2005/8/layout/venn1"/>
    <dgm:cxn modelId="{9311E9DF-D0D5-4DA8-859F-100C245DC550}" srcId="{3F1E0816-94E8-46D1-85DD-655B1624D2F1}" destId="{A5B9A7F0-F82E-4F02-8D39-9ED85DDD66EC}" srcOrd="0" destOrd="0" parTransId="{D10B1495-EDC6-4755-A752-3A7B4DBA7239}" sibTransId="{8038C29F-F7B6-4283-9271-5B4074EEF148}"/>
    <dgm:cxn modelId="{47596526-9BDC-EC41-AD85-CE025504F440}" type="presOf" srcId="{51493C14-8AF0-4085-94F5-97D2F648F136}" destId="{32EAF225-AF35-481D-B559-2607FFBE7EEC}" srcOrd="0" destOrd="0" presId="urn:microsoft.com/office/officeart/2005/8/layout/venn1"/>
    <dgm:cxn modelId="{8DD1B66A-8FC1-0044-929D-FC2C4D6DA815}" type="presOf" srcId="{9192F064-16FB-4888-B744-2F9B3B743174}" destId="{1E29D831-EEEF-4C60-ADE6-665BD46C7898}" srcOrd="0" destOrd="0" presId="urn:microsoft.com/office/officeart/2005/8/layout/venn1"/>
    <dgm:cxn modelId="{0D38179E-5540-4A48-91DC-0565655B5E99}" type="presOf" srcId="{51493C14-8AF0-4085-94F5-97D2F648F136}" destId="{58E8BB15-6325-4354-8D88-CBECBDE29772}" srcOrd="1" destOrd="0" presId="urn:microsoft.com/office/officeart/2005/8/layout/venn1"/>
    <dgm:cxn modelId="{0D5EA3E8-B757-4784-AC4D-1CF2A8730B61}" srcId="{3F1E0816-94E8-46D1-85DD-655B1624D2F1}" destId="{51493C14-8AF0-4085-94F5-97D2F648F136}" srcOrd="1" destOrd="0" parTransId="{256EFE8B-BD01-4E16-A43F-C76C4C22B216}" sibTransId="{6AC7DB23-6F8F-4CEC-85E0-D8595C4D9AE4}"/>
    <dgm:cxn modelId="{E34068CD-73E9-3C44-ACE3-8CA99D14D0A6}" type="presParOf" srcId="{3C9CBDDD-3049-4B1B-9A5B-806A0B082338}" destId="{EB9D908C-57F8-42E5-B3D9-23646B366BD4}" srcOrd="0" destOrd="0" presId="urn:microsoft.com/office/officeart/2005/8/layout/venn1"/>
    <dgm:cxn modelId="{3A89A1E8-985B-F344-824C-5A49DAF4D992}" type="presParOf" srcId="{3C9CBDDD-3049-4B1B-9A5B-806A0B082338}" destId="{D23F7119-D8AE-4EA3-929A-00E20749C026}" srcOrd="1" destOrd="0" presId="urn:microsoft.com/office/officeart/2005/8/layout/venn1"/>
    <dgm:cxn modelId="{24ED6A2C-2B77-0A46-9293-5DD19B6F6255}" type="presParOf" srcId="{3C9CBDDD-3049-4B1B-9A5B-806A0B082338}" destId="{32EAF225-AF35-481D-B559-2607FFBE7EEC}" srcOrd="2" destOrd="0" presId="urn:microsoft.com/office/officeart/2005/8/layout/venn1"/>
    <dgm:cxn modelId="{F20C9F72-21CA-BC45-AE93-8D2CCBF24003}" type="presParOf" srcId="{3C9CBDDD-3049-4B1B-9A5B-806A0B082338}" destId="{58E8BB15-6325-4354-8D88-CBECBDE29772}" srcOrd="3" destOrd="0" presId="urn:microsoft.com/office/officeart/2005/8/layout/venn1"/>
    <dgm:cxn modelId="{C2B56959-A28E-E54A-B6E9-CB9027B78DB6}" type="presParOf" srcId="{3C9CBDDD-3049-4B1B-9A5B-806A0B082338}" destId="{1E29D831-EEEF-4C60-ADE6-665BD46C7898}" srcOrd="4" destOrd="0" presId="urn:microsoft.com/office/officeart/2005/8/layout/venn1"/>
    <dgm:cxn modelId="{C5EA1047-08F5-7C46-B455-6DF471822FD0}" type="presParOf" srcId="{3C9CBDDD-3049-4B1B-9A5B-806A0B082338}" destId="{6580EFB1-3ADC-40CD-A200-19E57023100C}"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09EE2ED-225A-4787-913F-67C7C2C58821}" type="doc">
      <dgm:prSet loTypeId="urn:microsoft.com/office/officeart/2005/8/layout/orgChart1" loCatId="hierarchy" qsTypeId="urn:microsoft.com/office/officeart/2005/8/quickstyle/simple1" qsCatId="simple" csTypeId="urn:microsoft.com/office/officeart/2005/8/colors/accent3_3" csCatId="accent3"/>
      <dgm:spPr/>
      <dgm:t>
        <a:bodyPr/>
        <a:lstStyle/>
        <a:p>
          <a:endParaRPr lang="de-DE"/>
        </a:p>
      </dgm:t>
    </dgm:pt>
    <dgm:pt modelId="{C8E3CFE8-DA93-4C66-9D25-750E841F45B4}">
      <dgm:prSet/>
      <dgm:spPr/>
      <dgm:t>
        <a:bodyPr/>
        <a:lstStyle/>
        <a:p>
          <a:r>
            <a:rPr lang="en-US"/>
            <a:t>PALF</a:t>
          </a:r>
          <a:endParaRPr lang="en-GB"/>
        </a:p>
      </dgm:t>
    </dgm:pt>
    <dgm:pt modelId="{F4509DD2-E0A9-4AAC-8FA1-BEB288CFE959}" type="parTrans" cxnId="{F20F31C4-BA4B-4D5C-BF1E-47FF0B852E8F}">
      <dgm:prSet/>
      <dgm:spPr/>
      <dgm:t>
        <a:bodyPr/>
        <a:lstStyle/>
        <a:p>
          <a:endParaRPr lang="de-DE"/>
        </a:p>
      </dgm:t>
    </dgm:pt>
    <dgm:pt modelId="{E890F021-2D82-4FB9-B11B-28A9B8056410}" type="sibTrans" cxnId="{F20F31C4-BA4B-4D5C-BF1E-47FF0B852E8F}">
      <dgm:prSet/>
      <dgm:spPr/>
      <dgm:t>
        <a:bodyPr/>
        <a:lstStyle/>
        <a:p>
          <a:endParaRPr lang="de-DE"/>
        </a:p>
      </dgm:t>
    </dgm:pt>
    <dgm:pt modelId="{A5F10ED5-929F-484A-9DA2-74534BBBC43A}">
      <dgm:prSet/>
      <dgm:spPr/>
      <dgm:t>
        <a:bodyPr/>
        <a:lstStyle/>
        <a:p>
          <a:r>
            <a:rPr lang="en-US"/>
            <a:t>COMPOSITES </a:t>
          </a:r>
          <a:endParaRPr lang="en-GB"/>
        </a:p>
      </dgm:t>
    </dgm:pt>
    <dgm:pt modelId="{B15F9608-76F0-42F4-BD77-04B43AF3DB50}" type="parTrans" cxnId="{63CBF225-E8A3-443B-97E3-5843EA71761A}">
      <dgm:prSet/>
      <dgm:spPr/>
      <dgm:t>
        <a:bodyPr/>
        <a:lstStyle/>
        <a:p>
          <a:endParaRPr lang="de-DE"/>
        </a:p>
      </dgm:t>
    </dgm:pt>
    <dgm:pt modelId="{EA277236-7E2E-4BCA-94E6-3F37B48E7EA5}" type="sibTrans" cxnId="{63CBF225-E8A3-443B-97E3-5843EA71761A}">
      <dgm:prSet/>
      <dgm:spPr/>
      <dgm:t>
        <a:bodyPr/>
        <a:lstStyle/>
        <a:p>
          <a:endParaRPr lang="de-DE"/>
        </a:p>
      </dgm:t>
    </dgm:pt>
    <dgm:pt modelId="{C897856B-8828-4535-A4DE-B864D129BE6C}">
      <dgm:prSet/>
      <dgm:spPr/>
      <dgm:t>
        <a:bodyPr/>
        <a:lstStyle/>
        <a:p>
          <a:r>
            <a:rPr lang="en-US"/>
            <a:t>PALF/PLA</a:t>
          </a:r>
          <a:endParaRPr lang="en-GB"/>
        </a:p>
      </dgm:t>
    </dgm:pt>
    <dgm:pt modelId="{1BEB7F7E-E009-4558-9A1A-3FF3FB66E7E7}" type="parTrans" cxnId="{4330C4F8-7E23-41FC-BD62-41BE26C14953}">
      <dgm:prSet/>
      <dgm:spPr/>
      <dgm:t>
        <a:bodyPr/>
        <a:lstStyle/>
        <a:p>
          <a:endParaRPr lang="de-DE"/>
        </a:p>
      </dgm:t>
    </dgm:pt>
    <dgm:pt modelId="{EF22A920-1AA2-4D39-976A-B91C576A4A4D}" type="sibTrans" cxnId="{4330C4F8-7E23-41FC-BD62-41BE26C14953}">
      <dgm:prSet/>
      <dgm:spPr/>
      <dgm:t>
        <a:bodyPr/>
        <a:lstStyle/>
        <a:p>
          <a:endParaRPr lang="de-DE"/>
        </a:p>
      </dgm:t>
    </dgm:pt>
    <dgm:pt modelId="{4EC66051-E89C-435E-9ECF-D4E3ADE89244}">
      <dgm:prSet/>
      <dgm:spPr/>
      <dgm:t>
        <a:bodyPr/>
        <a:lstStyle/>
        <a:p>
          <a:r>
            <a:rPr lang="en-US"/>
            <a:t>PALF/MA/PLA</a:t>
          </a:r>
          <a:endParaRPr lang="en-GB"/>
        </a:p>
      </dgm:t>
    </dgm:pt>
    <dgm:pt modelId="{B7EDC9A2-FE38-4B21-AC34-39C43CAE7B49}" type="parTrans" cxnId="{2223A6BE-1B4E-4C80-8937-27F67A5C768F}">
      <dgm:prSet/>
      <dgm:spPr/>
      <dgm:t>
        <a:bodyPr/>
        <a:lstStyle/>
        <a:p>
          <a:endParaRPr lang="de-DE"/>
        </a:p>
      </dgm:t>
    </dgm:pt>
    <dgm:pt modelId="{5C57C7FB-B032-482C-9D5C-9440095FFF84}" type="sibTrans" cxnId="{2223A6BE-1B4E-4C80-8937-27F67A5C768F}">
      <dgm:prSet/>
      <dgm:spPr/>
      <dgm:t>
        <a:bodyPr/>
        <a:lstStyle/>
        <a:p>
          <a:endParaRPr lang="de-DE"/>
        </a:p>
      </dgm:t>
    </dgm:pt>
    <dgm:pt modelId="{28D799E6-D967-4BB8-8EC9-A153274018B1}">
      <dgm:prSet/>
      <dgm:spPr/>
      <dgm:t>
        <a:bodyPr/>
        <a:lstStyle/>
        <a:p>
          <a:r>
            <a:rPr lang="en-US"/>
            <a:t>TENSILE SPECIMENS</a:t>
          </a:r>
          <a:endParaRPr lang="en-GB"/>
        </a:p>
      </dgm:t>
    </dgm:pt>
    <dgm:pt modelId="{7E7D9D66-DAED-4C0B-AB32-D67FEA04CB08}" type="parTrans" cxnId="{2B092500-EFB1-4CC1-B9F7-80192AA41FC8}">
      <dgm:prSet/>
      <dgm:spPr/>
      <dgm:t>
        <a:bodyPr/>
        <a:lstStyle/>
        <a:p>
          <a:endParaRPr lang="de-DE"/>
        </a:p>
      </dgm:t>
    </dgm:pt>
    <dgm:pt modelId="{10447C91-5BF9-4022-8404-85AEE5AE7CF6}" type="sibTrans" cxnId="{2B092500-EFB1-4CC1-B9F7-80192AA41FC8}">
      <dgm:prSet/>
      <dgm:spPr/>
      <dgm:t>
        <a:bodyPr/>
        <a:lstStyle/>
        <a:p>
          <a:endParaRPr lang="de-DE"/>
        </a:p>
      </dgm:t>
    </dgm:pt>
    <dgm:pt modelId="{F5B88939-5897-4DC5-AB49-48935A1416A3}" type="pres">
      <dgm:prSet presAssocID="{C09EE2ED-225A-4787-913F-67C7C2C58821}" presName="hierChild1" presStyleCnt="0">
        <dgm:presLayoutVars>
          <dgm:orgChart val="1"/>
          <dgm:chPref val="1"/>
          <dgm:dir/>
          <dgm:animOne val="branch"/>
          <dgm:animLvl val="lvl"/>
          <dgm:resizeHandles/>
        </dgm:presLayoutVars>
      </dgm:prSet>
      <dgm:spPr/>
      <dgm:t>
        <a:bodyPr/>
        <a:lstStyle/>
        <a:p>
          <a:endParaRPr lang="en-US"/>
        </a:p>
      </dgm:t>
    </dgm:pt>
    <dgm:pt modelId="{2DC8733D-871C-40ED-9887-6AFFBD88F0EB}" type="pres">
      <dgm:prSet presAssocID="{C8E3CFE8-DA93-4C66-9D25-750E841F45B4}" presName="hierRoot1" presStyleCnt="0">
        <dgm:presLayoutVars>
          <dgm:hierBranch val="init"/>
        </dgm:presLayoutVars>
      </dgm:prSet>
      <dgm:spPr/>
    </dgm:pt>
    <dgm:pt modelId="{CF60FD29-7F54-4DC4-B7BD-A8A277747FEF}" type="pres">
      <dgm:prSet presAssocID="{C8E3CFE8-DA93-4C66-9D25-750E841F45B4}" presName="rootComposite1" presStyleCnt="0"/>
      <dgm:spPr/>
    </dgm:pt>
    <dgm:pt modelId="{97CF85A0-5B03-4BF8-B027-9CAAB539C1DE}" type="pres">
      <dgm:prSet presAssocID="{C8E3CFE8-DA93-4C66-9D25-750E841F45B4}" presName="rootText1" presStyleLbl="node0" presStyleIdx="0" presStyleCnt="3">
        <dgm:presLayoutVars>
          <dgm:chPref val="3"/>
        </dgm:presLayoutVars>
      </dgm:prSet>
      <dgm:spPr/>
      <dgm:t>
        <a:bodyPr/>
        <a:lstStyle/>
        <a:p>
          <a:endParaRPr lang="en-US"/>
        </a:p>
      </dgm:t>
    </dgm:pt>
    <dgm:pt modelId="{8AD0D89B-BF37-49AA-9A1A-8EB20FF46488}" type="pres">
      <dgm:prSet presAssocID="{C8E3CFE8-DA93-4C66-9D25-750E841F45B4}" presName="rootConnector1" presStyleLbl="node1" presStyleIdx="0" presStyleCnt="0"/>
      <dgm:spPr/>
      <dgm:t>
        <a:bodyPr/>
        <a:lstStyle/>
        <a:p>
          <a:endParaRPr lang="en-US"/>
        </a:p>
      </dgm:t>
    </dgm:pt>
    <dgm:pt modelId="{E71F9FFD-7776-4D5A-809B-784288C8CB76}" type="pres">
      <dgm:prSet presAssocID="{C8E3CFE8-DA93-4C66-9D25-750E841F45B4}" presName="hierChild2" presStyleCnt="0"/>
      <dgm:spPr/>
    </dgm:pt>
    <dgm:pt modelId="{C60F1208-D3FB-420B-A5F0-49E2AB78CC29}" type="pres">
      <dgm:prSet presAssocID="{C8E3CFE8-DA93-4C66-9D25-750E841F45B4}" presName="hierChild3" presStyleCnt="0"/>
      <dgm:spPr/>
    </dgm:pt>
    <dgm:pt modelId="{2A8C7CAE-9D52-44C0-8BC6-CCB3152A5DCF}" type="pres">
      <dgm:prSet presAssocID="{A5F10ED5-929F-484A-9DA2-74534BBBC43A}" presName="hierRoot1" presStyleCnt="0">
        <dgm:presLayoutVars>
          <dgm:hierBranch val="init"/>
        </dgm:presLayoutVars>
      </dgm:prSet>
      <dgm:spPr/>
    </dgm:pt>
    <dgm:pt modelId="{3FE3E7F0-3EB6-4D7A-963C-43675243B1DA}" type="pres">
      <dgm:prSet presAssocID="{A5F10ED5-929F-484A-9DA2-74534BBBC43A}" presName="rootComposite1" presStyleCnt="0"/>
      <dgm:spPr/>
    </dgm:pt>
    <dgm:pt modelId="{2F3A1488-84DE-44A7-9472-07112E228F85}" type="pres">
      <dgm:prSet presAssocID="{A5F10ED5-929F-484A-9DA2-74534BBBC43A}" presName="rootText1" presStyleLbl="node0" presStyleIdx="1" presStyleCnt="3">
        <dgm:presLayoutVars>
          <dgm:chPref val="3"/>
        </dgm:presLayoutVars>
      </dgm:prSet>
      <dgm:spPr/>
      <dgm:t>
        <a:bodyPr/>
        <a:lstStyle/>
        <a:p>
          <a:endParaRPr lang="en-US"/>
        </a:p>
      </dgm:t>
    </dgm:pt>
    <dgm:pt modelId="{E1A96024-26C3-4C33-935B-720FD49DD141}" type="pres">
      <dgm:prSet presAssocID="{A5F10ED5-929F-484A-9DA2-74534BBBC43A}" presName="rootConnector1" presStyleLbl="node1" presStyleIdx="0" presStyleCnt="0"/>
      <dgm:spPr/>
      <dgm:t>
        <a:bodyPr/>
        <a:lstStyle/>
        <a:p>
          <a:endParaRPr lang="en-US"/>
        </a:p>
      </dgm:t>
    </dgm:pt>
    <dgm:pt modelId="{C7AD9B5B-364B-476A-89D8-5765116A695A}" type="pres">
      <dgm:prSet presAssocID="{A5F10ED5-929F-484A-9DA2-74534BBBC43A}" presName="hierChild2" presStyleCnt="0"/>
      <dgm:spPr/>
    </dgm:pt>
    <dgm:pt modelId="{34D6617A-5C27-4204-980B-837A521E3F4D}" type="pres">
      <dgm:prSet presAssocID="{1BEB7F7E-E009-4558-9A1A-3FF3FB66E7E7}" presName="Name37" presStyleLbl="parChTrans1D2" presStyleIdx="0" presStyleCnt="2"/>
      <dgm:spPr/>
      <dgm:t>
        <a:bodyPr/>
        <a:lstStyle/>
        <a:p>
          <a:endParaRPr lang="en-US"/>
        </a:p>
      </dgm:t>
    </dgm:pt>
    <dgm:pt modelId="{234C835F-D1F3-46B2-8932-95214BD5426B}" type="pres">
      <dgm:prSet presAssocID="{C897856B-8828-4535-A4DE-B864D129BE6C}" presName="hierRoot2" presStyleCnt="0">
        <dgm:presLayoutVars>
          <dgm:hierBranch val="init"/>
        </dgm:presLayoutVars>
      </dgm:prSet>
      <dgm:spPr/>
    </dgm:pt>
    <dgm:pt modelId="{79E24B9D-9CBC-413E-A68D-FF7895C12A83}" type="pres">
      <dgm:prSet presAssocID="{C897856B-8828-4535-A4DE-B864D129BE6C}" presName="rootComposite" presStyleCnt="0"/>
      <dgm:spPr/>
    </dgm:pt>
    <dgm:pt modelId="{93ECE4A3-B6F0-41AA-A2C1-06BE985E3315}" type="pres">
      <dgm:prSet presAssocID="{C897856B-8828-4535-A4DE-B864D129BE6C}" presName="rootText" presStyleLbl="node2" presStyleIdx="0" presStyleCnt="2">
        <dgm:presLayoutVars>
          <dgm:chPref val="3"/>
        </dgm:presLayoutVars>
      </dgm:prSet>
      <dgm:spPr/>
      <dgm:t>
        <a:bodyPr/>
        <a:lstStyle/>
        <a:p>
          <a:endParaRPr lang="en-US"/>
        </a:p>
      </dgm:t>
    </dgm:pt>
    <dgm:pt modelId="{EC55FC71-9901-4CF0-8AE9-3691F8731D2D}" type="pres">
      <dgm:prSet presAssocID="{C897856B-8828-4535-A4DE-B864D129BE6C}" presName="rootConnector" presStyleLbl="node2" presStyleIdx="0" presStyleCnt="2"/>
      <dgm:spPr/>
      <dgm:t>
        <a:bodyPr/>
        <a:lstStyle/>
        <a:p>
          <a:endParaRPr lang="en-US"/>
        </a:p>
      </dgm:t>
    </dgm:pt>
    <dgm:pt modelId="{491FB1AF-0BBC-4EAC-8A47-C0F165FD33EF}" type="pres">
      <dgm:prSet presAssocID="{C897856B-8828-4535-A4DE-B864D129BE6C}" presName="hierChild4" presStyleCnt="0"/>
      <dgm:spPr/>
    </dgm:pt>
    <dgm:pt modelId="{A9BE5171-257A-4368-A64F-8245A13D0204}" type="pres">
      <dgm:prSet presAssocID="{C897856B-8828-4535-A4DE-B864D129BE6C}" presName="hierChild5" presStyleCnt="0"/>
      <dgm:spPr/>
    </dgm:pt>
    <dgm:pt modelId="{EF71750B-6B88-40DB-9751-A478EEFCD900}" type="pres">
      <dgm:prSet presAssocID="{B7EDC9A2-FE38-4B21-AC34-39C43CAE7B49}" presName="Name37" presStyleLbl="parChTrans1D2" presStyleIdx="1" presStyleCnt="2"/>
      <dgm:spPr/>
      <dgm:t>
        <a:bodyPr/>
        <a:lstStyle/>
        <a:p>
          <a:endParaRPr lang="en-US"/>
        </a:p>
      </dgm:t>
    </dgm:pt>
    <dgm:pt modelId="{0F4226E3-6BD2-476A-A644-1557626A7D97}" type="pres">
      <dgm:prSet presAssocID="{4EC66051-E89C-435E-9ECF-D4E3ADE89244}" presName="hierRoot2" presStyleCnt="0">
        <dgm:presLayoutVars>
          <dgm:hierBranch val="init"/>
        </dgm:presLayoutVars>
      </dgm:prSet>
      <dgm:spPr/>
    </dgm:pt>
    <dgm:pt modelId="{B2C28159-AE0E-4D71-BF16-4C1C267B5388}" type="pres">
      <dgm:prSet presAssocID="{4EC66051-E89C-435E-9ECF-D4E3ADE89244}" presName="rootComposite" presStyleCnt="0"/>
      <dgm:spPr/>
    </dgm:pt>
    <dgm:pt modelId="{997E5C71-9FA5-4635-B4E6-1400CD4E39D6}" type="pres">
      <dgm:prSet presAssocID="{4EC66051-E89C-435E-9ECF-D4E3ADE89244}" presName="rootText" presStyleLbl="node2" presStyleIdx="1" presStyleCnt="2">
        <dgm:presLayoutVars>
          <dgm:chPref val="3"/>
        </dgm:presLayoutVars>
      </dgm:prSet>
      <dgm:spPr/>
      <dgm:t>
        <a:bodyPr/>
        <a:lstStyle/>
        <a:p>
          <a:endParaRPr lang="en-US"/>
        </a:p>
      </dgm:t>
    </dgm:pt>
    <dgm:pt modelId="{784114D7-7166-430C-9C78-908D91D1C4ED}" type="pres">
      <dgm:prSet presAssocID="{4EC66051-E89C-435E-9ECF-D4E3ADE89244}" presName="rootConnector" presStyleLbl="node2" presStyleIdx="1" presStyleCnt="2"/>
      <dgm:spPr/>
      <dgm:t>
        <a:bodyPr/>
        <a:lstStyle/>
        <a:p>
          <a:endParaRPr lang="en-US"/>
        </a:p>
      </dgm:t>
    </dgm:pt>
    <dgm:pt modelId="{C8F4B2FF-CDFA-4CFF-9025-8F2BF4A68251}" type="pres">
      <dgm:prSet presAssocID="{4EC66051-E89C-435E-9ECF-D4E3ADE89244}" presName="hierChild4" presStyleCnt="0"/>
      <dgm:spPr/>
    </dgm:pt>
    <dgm:pt modelId="{5D729E26-6B62-479F-A68B-E7438A9625DA}" type="pres">
      <dgm:prSet presAssocID="{4EC66051-E89C-435E-9ECF-D4E3ADE89244}" presName="hierChild5" presStyleCnt="0"/>
      <dgm:spPr/>
    </dgm:pt>
    <dgm:pt modelId="{BD7BF788-F975-4041-86A1-20CCF821D2CE}" type="pres">
      <dgm:prSet presAssocID="{A5F10ED5-929F-484A-9DA2-74534BBBC43A}" presName="hierChild3" presStyleCnt="0"/>
      <dgm:spPr/>
    </dgm:pt>
    <dgm:pt modelId="{1B6DE13E-D612-4761-A019-83EB18FE9DED}" type="pres">
      <dgm:prSet presAssocID="{28D799E6-D967-4BB8-8EC9-A153274018B1}" presName="hierRoot1" presStyleCnt="0">
        <dgm:presLayoutVars>
          <dgm:hierBranch val="init"/>
        </dgm:presLayoutVars>
      </dgm:prSet>
      <dgm:spPr/>
    </dgm:pt>
    <dgm:pt modelId="{29B1343A-493E-42EF-969C-3D366946DCAB}" type="pres">
      <dgm:prSet presAssocID="{28D799E6-D967-4BB8-8EC9-A153274018B1}" presName="rootComposite1" presStyleCnt="0"/>
      <dgm:spPr/>
    </dgm:pt>
    <dgm:pt modelId="{2D48527D-AC93-41D5-8007-13A5B404AB27}" type="pres">
      <dgm:prSet presAssocID="{28D799E6-D967-4BB8-8EC9-A153274018B1}" presName="rootText1" presStyleLbl="node0" presStyleIdx="2" presStyleCnt="3">
        <dgm:presLayoutVars>
          <dgm:chPref val="3"/>
        </dgm:presLayoutVars>
      </dgm:prSet>
      <dgm:spPr/>
      <dgm:t>
        <a:bodyPr/>
        <a:lstStyle/>
        <a:p>
          <a:endParaRPr lang="en-US"/>
        </a:p>
      </dgm:t>
    </dgm:pt>
    <dgm:pt modelId="{C199CDA1-D9CB-4EF4-B3F6-C23385020929}" type="pres">
      <dgm:prSet presAssocID="{28D799E6-D967-4BB8-8EC9-A153274018B1}" presName="rootConnector1" presStyleLbl="node1" presStyleIdx="0" presStyleCnt="0"/>
      <dgm:spPr/>
      <dgm:t>
        <a:bodyPr/>
        <a:lstStyle/>
        <a:p>
          <a:endParaRPr lang="en-US"/>
        </a:p>
      </dgm:t>
    </dgm:pt>
    <dgm:pt modelId="{87977DC2-7289-4B6E-8F7D-1B62D48D1561}" type="pres">
      <dgm:prSet presAssocID="{28D799E6-D967-4BB8-8EC9-A153274018B1}" presName="hierChild2" presStyleCnt="0"/>
      <dgm:spPr/>
    </dgm:pt>
    <dgm:pt modelId="{9C429714-9D84-4B7E-A00B-C049D20C44C2}" type="pres">
      <dgm:prSet presAssocID="{28D799E6-D967-4BB8-8EC9-A153274018B1}" presName="hierChild3" presStyleCnt="0"/>
      <dgm:spPr/>
    </dgm:pt>
  </dgm:ptLst>
  <dgm:cxnLst>
    <dgm:cxn modelId="{53BC38AE-422D-4540-9DC2-86A3125C9EBF}" type="presOf" srcId="{4EC66051-E89C-435E-9ECF-D4E3ADE89244}" destId="{997E5C71-9FA5-4635-B4E6-1400CD4E39D6}" srcOrd="0" destOrd="0" presId="urn:microsoft.com/office/officeart/2005/8/layout/orgChart1"/>
    <dgm:cxn modelId="{2F15F5B2-BA18-0D4B-8081-EFEAF9FEBFB5}" type="presOf" srcId="{C8E3CFE8-DA93-4C66-9D25-750E841F45B4}" destId="{8AD0D89B-BF37-49AA-9A1A-8EB20FF46488}" srcOrd="1" destOrd="0" presId="urn:microsoft.com/office/officeart/2005/8/layout/orgChart1"/>
    <dgm:cxn modelId="{0F040300-6794-2D4A-924F-07F7C5E8304E}" type="presOf" srcId="{C897856B-8828-4535-A4DE-B864D129BE6C}" destId="{EC55FC71-9901-4CF0-8AE9-3691F8731D2D}" srcOrd="1" destOrd="0" presId="urn:microsoft.com/office/officeart/2005/8/layout/orgChart1"/>
    <dgm:cxn modelId="{214E8528-5122-3A43-B98D-B5B4E7C4EB92}" type="presOf" srcId="{C897856B-8828-4535-A4DE-B864D129BE6C}" destId="{93ECE4A3-B6F0-41AA-A2C1-06BE985E3315}" srcOrd="0" destOrd="0" presId="urn:microsoft.com/office/officeart/2005/8/layout/orgChart1"/>
    <dgm:cxn modelId="{58E639E6-81EB-3B4B-9679-796AA77A56D1}" type="presOf" srcId="{4EC66051-E89C-435E-9ECF-D4E3ADE89244}" destId="{784114D7-7166-430C-9C78-908D91D1C4ED}" srcOrd="1" destOrd="0" presId="urn:microsoft.com/office/officeart/2005/8/layout/orgChart1"/>
    <dgm:cxn modelId="{2223A6BE-1B4E-4C80-8937-27F67A5C768F}" srcId="{A5F10ED5-929F-484A-9DA2-74534BBBC43A}" destId="{4EC66051-E89C-435E-9ECF-D4E3ADE89244}" srcOrd="1" destOrd="0" parTransId="{B7EDC9A2-FE38-4B21-AC34-39C43CAE7B49}" sibTransId="{5C57C7FB-B032-482C-9D5C-9440095FFF84}"/>
    <dgm:cxn modelId="{968BD288-1746-9745-B958-38727FD6DB41}" type="presOf" srcId="{B7EDC9A2-FE38-4B21-AC34-39C43CAE7B49}" destId="{EF71750B-6B88-40DB-9751-A478EEFCD900}" srcOrd="0" destOrd="0" presId="urn:microsoft.com/office/officeart/2005/8/layout/orgChart1"/>
    <dgm:cxn modelId="{63CBF225-E8A3-443B-97E3-5843EA71761A}" srcId="{C09EE2ED-225A-4787-913F-67C7C2C58821}" destId="{A5F10ED5-929F-484A-9DA2-74534BBBC43A}" srcOrd="1" destOrd="0" parTransId="{B15F9608-76F0-42F4-BD77-04B43AF3DB50}" sibTransId="{EA277236-7E2E-4BCA-94E6-3F37B48E7EA5}"/>
    <dgm:cxn modelId="{159918FC-FB9F-C047-A069-D9A9A6E90339}" type="presOf" srcId="{A5F10ED5-929F-484A-9DA2-74534BBBC43A}" destId="{E1A96024-26C3-4C33-935B-720FD49DD141}" srcOrd="1" destOrd="0" presId="urn:microsoft.com/office/officeart/2005/8/layout/orgChart1"/>
    <dgm:cxn modelId="{7A6FB2B5-2E8C-7441-A9C0-6C9D9F6911B4}" type="presOf" srcId="{C8E3CFE8-DA93-4C66-9D25-750E841F45B4}" destId="{97CF85A0-5B03-4BF8-B027-9CAAB539C1DE}" srcOrd="0" destOrd="0" presId="urn:microsoft.com/office/officeart/2005/8/layout/orgChart1"/>
    <dgm:cxn modelId="{F20F31C4-BA4B-4D5C-BF1E-47FF0B852E8F}" srcId="{C09EE2ED-225A-4787-913F-67C7C2C58821}" destId="{C8E3CFE8-DA93-4C66-9D25-750E841F45B4}" srcOrd="0" destOrd="0" parTransId="{F4509DD2-E0A9-4AAC-8FA1-BEB288CFE959}" sibTransId="{E890F021-2D82-4FB9-B11B-28A9B8056410}"/>
    <dgm:cxn modelId="{3017325E-6F82-DC47-A4C6-8A02D43A2C66}" type="presOf" srcId="{C09EE2ED-225A-4787-913F-67C7C2C58821}" destId="{F5B88939-5897-4DC5-AB49-48935A1416A3}" srcOrd="0" destOrd="0" presId="urn:microsoft.com/office/officeart/2005/8/layout/orgChart1"/>
    <dgm:cxn modelId="{DB533D26-52CA-654E-B60F-73E98DD73DCB}" type="presOf" srcId="{28D799E6-D967-4BB8-8EC9-A153274018B1}" destId="{C199CDA1-D9CB-4EF4-B3F6-C23385020929}" srcOrd="1" destOrd="0" presId="urn:microsoft.com/office/officeart/2005/8/layout/orgChart1"/>
    <dgm:cxn modelId="{2B092500-EFB1-4CC1-B9F7-80192AA41FC8}" srcId="{C09EE2ED-225A-4787-913F-67C7C2C58821}" destId="{28D799E6-D967-4BB8-8EC9-A153274018B1}" srcOrd="2" destOrd="0" parTransId="{7E7D9D66-DAED-4C0B-AB32-D67FEA04CB08}" sibTransId="{10447C91-5BF9-4022-8404-85AEE5AE7CF6}"/>
    <dgm:cxn modelId="{CB30073A-EC19-A449-9EC3-EC125F8BC2BC}" type="presOf" srcId="{28D799E6-D967-4BB8-8EC9-A153274018B1}" destId="{2D48527D-AC93-41D5-8007-13A5B404AB27}" srcOrd="0" destOrd="0" presId="urn:microsoft.com/office/officeart/2005/8/layout/orgChart1"/>
    <dgm:cxn modelId="{4330C4F8-7E23-41FC-BD62-41BE26C14953}" srcId="{A5F10ED5-929F-484A-9DA2-74534BBBC43A}" destId="{C897856B-8828-4535-A4DE-B864D129BE6C}" srcOrd="0" destOrd="0" parTransId="{1BEB7F7E-E009-4558-9A1A-3FF3FB66E7E7}" sibTransId="{EF22A920-1AA2-4D39-976A-B91C576A4A4D}"/>
    <dgm:cxn modelId="{50F7432C-8069-6A49-80B4-C222541AF519}" type="presOf" srcId="{1BEB7F7E-E009-4558-9A1A-3FF3FB66E7E7}" destId="{34D6617A-5C27-4204-980B-837A521E3F4D}" srcOrd="0" destOrd="0" presId="urn:microsoft.com/office/officeart/2005/8/layout/orgChart1"/>
    <dgm:cxn modelId="{F9EB5BB4-CC69-8643-8AFC-5496816EEBBB}" type="presOf" srcId="{A5F10ED5-929F-484A-9DA2-74534BBBC43A}" destId="{2F3A1488-84DE-44A7-9472-07112E228F85}" srcOrd="0" destOrd="0" presId="urn:microsoft.com/office/officeart/2005/8/layout/orgChart1"/>
    <dgm:cxn modelId="{2C982978-5D21-3B4C-AEFD-D6E101266D6C}" type="presParOf" srcId="{F5B88939-5897-4DC5-AB49-48935A1416A3}" destId="{2DC8733D-871C-40ED-9887-6AFFBD88F0EB}" srcOrd="0" destOrd="0" presId="urn:microsoft.com/office/officeart/2005/8/layout/orgChart1"/>
    <dgm:cxn modelId="{78B3216F-CC04-5C48-9865-54394425454B}" type="presParOf" srcId="{2DC8733D-871C-40ED-9887-6AFFBD88F0EB}" destId="{CF60FD29-7F54-4DC4-B7BD-A8A277747FEF}" srcOrd="0" destOrd="0" presId="urn:microsoft.com/office/officeart/2005/8/layout/orgChart1"/>
    <dgm:cxn modelId="{B1AB5483-706E-4A44-9FE8-ACDA133EF420}" type="presParOf" srcId="{CF60FD29-7F54-4DC4-B7BD-A8A277747FEF}" destId="{97CF85A0-5B03-4BF8-B027-9CAAB539C1DE}" srcOrd="0" destOrd="0" presId="urn:microsoft.com/office/officeart/2005/8/layout/orgChart1"/>
    <dgm:cxn modelId="{A8F4F285-623F-804D-838B-F2782DEE866E}" type="presParOf" srcId="{CF60FD29-7F54-4DC4-B7BD-A8A277747FEF}" destId="{8AD0D89B-BF37-49AA-9A1A-8EB20FF46488}" srcOrd="1" destOrd="0" presId="urn:microsoft.com/office/officeart/2005/8/layout/orgChart1"/>
    <dgm:cxn modelId="{AC48E34B-97E5-3241-A57C-F1C116AB09A3}" type="presParOf" srcId="{2DC8733D-871C-40ED-9887-6AFFBD88F0EB}" destId="{E71F9FFD-7776-4D5A-809B-784288C8CB76}" srcOrd="1" destOrd="0" presId="urn:microsoft.com/office/officeart/2005/8/layout/orgChart1"/>
    <dgm:cxn modelId="{39B7603B-2484-2748-944D-6715312412C5}" type="presParOf" srcId="{2DC8733D-871C-40ED-9887-6AFFBD88F0EB}" destId="{C60F1208-D3FB-420B-A5F0-49E2AB78CC29}" srcOrd="2" destOrd="0" presId="urn:microsoft.com/office/officeart/2005/8/layout/orgChart1"/>
    <dgm:cxn modelId="{1FEB154C-297E-524B-BA4B-F8F4773CA2ED}" type="presParOf" srcId="{F5B88939-5897-4DC5-AB49-48935A1416A3}" destId="{2A8C7CAE-9D52-44C0-8BC6-CCB3152A5DCF}" srcOrd="1" destOrd="0" presId="urn:microsoft.com/office/officeart/2005/8/layout/orgChart1"/>
    <dgm:cxn modelId="{B70D7E9C-5E6A-F740-9456-449987EBE374}" type="presParOf" srcId="{2A8C7CAE-9D52-44C0-8BC6-CCB3152A5DCF}" destId="{3FE3E7F0-3EB6-4D7A-963C-43675243B1DA}" srcOrd="0" destOrd="0" presId="urn:microsoft.com/office/officeart/2005/8/layout/orgChart1"/>
    <dgm:cxn modelId="{4F9C36B7-1DC6-D440-BB5D-E287E0B5FCA4}" type="presParOf" srcId="{3FE3E7F0-3EB6-4D7A-963C-43675243B1DA}" destId="{2F3A1488-84DE-44A7-9472-07112E228F85}" srcOrd="0" destOrd="0" presId="urn:microsoft.com/office/officeart/2005/8/layout/orgChart1"/>
    <dgm:cxn modelId="{AA8E2EB7-D078-6D4B-B9D8-8CE611187950}" type="presParOf" srcId="{3FE3E7F0-3EB6-4D7A-963C-43675243B1DA}" destId="{E1A96024-26C3-4C33-935B-720FD49DD141}" srcOrd="1" destOrd="0" presId="urn:microsoft.com/office/officeart/2005/8/layout/orgChart1"/>
    <dgm:cxn modelId="{9C26C710-1944-1A49-9302-74A0C6972415}" type="presParOf" srcId="{2A8C7CAE-9D52-44C0-8BC6-CCB3152A5DCF}" destId="{C7AD9B5B-364B-476A-89D8-5765116A695A}" srcOrd="1" destOrd="0" presId="urn:microsoft.com/office/officeart/2005/8/layout/orgChart1"/>
    <dgm:cxn modelId="{DDF89DC9-5192-544B-B42A-B54254A2BC2C}" type="presParOf" srcId="{C7AD9B5B-364B-476A-89D8-5765116A695A}" destId="{34D6617A-5C27-4204-980B-837A521E3F4D}" srcOrd="0" destOrd="0" presId="urn:microsoft.com/office/officeart/2005/8/layout/orgChart1"/>
    <dgm:cxn modelId="{6AE77949-BC20-2E4F-8F40-4C3A526C01DC}" type="presParOf" srcId="{C7AD9B5B-364B-476A-89D8-5765116A695A}" destId="{234C835F-D1F3-46B2-8932-95214BD5426B}" srcOrd="1" destOrd="0" presId="urn:microsoft.com/office/officeart/2005/8/layout/orgChart1"/>
    <dgm:cxn modelId="{383AA436-3901-534C-9BEE-24DCC61E4976}" type="presParOf" srcId="{234C835F-D1F3-46B2-8932-95214BD5426B}" destId="{79E24B9D-9CBC-413E-A68D-FF7895C12A83}" srcOrd="0" destOrd="0" presId="urn:microsoft.com/office/officeart/2005/8/layout/orgChart1"/>
    <dgm:cxn modelId="{3D70401C-3F05-B247-B324-BE6BE45D3FC0}" type="presParOf" srcId="{79E24B9D-9CBC-413E-A68D-FF7895C12A83}" destId="{93ECE4A3-B6F0-41AA-A2C1-06BE985E3315}" srcOrd="0" destOrd="0" presId="urn:microsoft.com/office/officeart/2005/8/layout/orgChart1"/>
    <dgm:cxn modelId="{214A52D4-50AF-9E41-A2A8-BB35D3328DC4}" type="presParOf" srcId="{79E24B9D-9CBC-413E-A68D-FF7895C12A83}" destId="{EC55FC71-9901-4CF0-8AE9-3691F8731D2D}" srcOrd="1" destOrd="0" presId="urn:microsoft.com/office/officeart/2005/8/layout/orgChart1"/>
    <dgm:cxn modelId="{0030A5B2-B2F7-7A4E-AD0A-388B51664C69}" type="presParOf" srcId="{234C835F-D1F3-46B2-8932-95214BD5426B}" destId="{491FB1AF-0BBC-4EAC-8A47-C0F165FD33EF}" srcOrd="1" destOrd="0" presId="urn:microsoft.com/office/officeart/2005/8/layout/orgChart1"/>
    <dgm:cxn modelId="{D2E52A28-280C-EC43-9D7E-252C6BF892CC}" type="presParOf" srcId="{234C835F-D1F3-46B2-8932-95214BD5426B}" destId="{A9BE5171-257A-4368-A64F-8245A13D0204}" srcOrd="2" destOrd="0" presId="urn:microsoft.com/office/officeart/2005/8/layout/orgChart1"/>
    <dgm:cxn modelId="{9DE639E4-A84C-1140-9664-3D4E369E0E8C}" type="presParOf" srcId="{C7AD9B5B-364B-476A-89D8-5765116A695A}" destId="{EF71750B-6B88-40DB-9751-A478EEFCD900}" srcOrd="2" destOrd="0" presId="urn:microsoft.com/office/officeart/2005/8/layout/orgChart1"/>
    <dgm:cxn modelId="{3F8F22E8-D195-EB40-A3D5-57C295C6595F}" type="presParOf" srcId="{C7AD9B5B-364B-476A-89D8-5765116A695A}" destId="{0F4226E3-6BD2-476A-A644-1557626A7D97}" srcOrd="3" destOrd="0" presId="urn:microsoft.com/office/officeart/2005/8/layout/orgChart1"/>
    <dgm:cxn modelId="{A965361E-7CDE-D746-BB15-642773EA4242}" type="presParOf" srcId="{0F4226E3-6BD2-476A-A644-1557626A7D97}" destId="{B2C28159-AE0E-4D71-BF16-4C1C267B5388}" srcOrd="0" destOrd="0" presId="urn:microsoft.com/office/officeart/2005/8/layout/orgChart1"/>
    <dgm:cxn modelId="{51211251-4F5D-5046-8530-888C76127777}" type="presParOf" srcId="{B2C28159-AE0E-4D71-BF16-4C1C267B5388}" destId="{997E5C71-9FA5-4635-B4E6-1400CD4E39D6}" srcOrd="0" destOrd="0" presId="urn:microsoft.com/office/officeart/2005/8/layout/orgChart1"/>
    <dgm:cxn modelId="{12A9653E-1AC9-374C-853C-B97264C5BE29}" type="presParOf" srcId="{B2C28159-AE0E-4D71-BF16-4C1C267B5388}" destId="{784114D7-7166-430C-9C78-908D91D1C4ED}" srcOrd="1" destOrd="0" presId="urn:microsoft.com/office/officeart/2005/8/layout/orgChart1"/>
    <dgm:cxn modelId="{0359A826-ED01-6E46-9B68-99263AD2F1F1}" type="presParOf" srcId="{0F4226E3-6BD2-476A-A644-1557626A7D97}" destId="{C8F4B2FF-CDFA-4CFF-9025-8F2BF4A68251}" srcOrd="1" destOrd="0" presId="urn:microsoft.com/office/officeart/2005/8/layout/orgChart1"/>
    <dgm:cxn modelId="{463053E9-88A0-CD4C-B6C1-1BA3BB42DD56}" type="presParOf" srcId="{0F4226E3-6BD2-476A-A644-1557626A7D97}" destId="{5D729E26-6B62-479F-A68B-E7438A9625DA}" srcOrd="2" destOrd="0" presId="urn:microsoft.com/office/officeart/2005/8/layout/orgChart1"/>
    <dgm:cxn modelId="{2868F68F-E723-1B4D-82B1-B753C19DAC79}" type="presParOf" srcId="{2A8C7CAE-9D52-44C0-8BC6-CCB3152A5DCF}" destId="{BD7BF788-F975-4041-86A1-20CCF821D2CE}" srcOrd="2" destOrd="0" presId="urn:microsoft.com/office/officeart/2005/8/layout/orgChart1"/>
    <dgm:cxn modelId="{76A6B120-7F40-B643-96B0-8AE96AA8FB76}" type="presParOf" srcId="{F5B88939-5897-4DC5-AB49-48935A1416A3}" destId="{1B6DE13E-D612-4761-A019-83EB18FE9DED}" srcOrd="2" destOrd="0" presId="urn:microsoft.com/office/officeart/2005/8/layout/orgChart1"/>
    <dgm:cxn modelId="{6B0C777E-8B69-5D47-BEE3-D6CBF5F13B69}" type="presParOf" srcId="{1B6DE13E-D612-4761-A019-83EB18FE9DED}" destId="{29B1343A-493E-42EF-969C-3D366946DCAB}" srcOrd="0" destOrd="0" presId="urn:microsoft.com/office/officeart/2005/8/layout/orgChart1"/>
    <dgm:cxn modelId="{7623195D-87B2-224B-A9A3-A9EE88EB8526}" type="presParOf" srcId="{29B1343A-493E-42EF-969C-3D366946DCAB}" destId="{2D48527D-AC93-41D5-8007-13A5B404AB27}" srcOrd="0" destOrd="0" presId="urn:microsoft.com/office/officeart/2005/8/layout/orgChart1"/>
    <dgm:cxn modelId="{B8B13C94-99C6-734A-8E68-B99E2F454EB3}" type="presParOf" srcId="{29B1343A-493E-42EF-969C-3D366946DCAB}" destId="{C199CDA1-D9CB-4EF4-B3F6-C23385020929}" srcOrd="1" destOrd="0" presId="urn:microsoft.com/office/officeart/2005/8/layout/orgChart1"/>
    <dgm:cxn modelId="{A6511881-B1CB-744C-AF5F-00A43532258D}" type="presParOf" srcId="{1B6DE13E-D612-4761-A019-83EB18FE9DED}" destId="{87977DC2-7289-4B6E-8F7D-1B62D48D1561}" srcOrd="1" destOrd="0" presId="urn:microsoft.com/office/officeart/2005/8/layout/orgChart1"/>
    <dgm:cxn modelId="{BBF85FF0-BA60-7546-9A52-F5C75B2E241F}" type="presParOf" srcId="{1B6DE13E-D612-4761-A019-83EB18FE9DED}" destId="{9C429714-9D84-4B7E-A00B-C049D20C44C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7371C9-60EE-405D-8A74-B14FFE845C49}"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de-DE"/>
        </a:p>
      </dgm:t>
    </dgm:pt>
    <dgm:pt modelId="{67A38228-FB85-409E-8E34-51E20E80259E}">
      <dgm:prSet/>
      <dgm:spPr/>
      <dgm:t>
        <a:bodyPr/>
        <a:lstStyle/>
        <a:p>
          <a:r>
            <a:rPr lang="en-US" dirty="0" err="1"/>
            <a:t>Pattawia</a:t>
          </a:r>
          <a:r>
            <a:rPr lang="en-US" dirty="0"/>
            <a:t> Pineapple leaves from Rayong (Thailand)</a:t>
          </a:r>
          <a:endParaRPr lang="en-GB" dirty="0"/>
        </a:p>
      </dgm:t>
    </dgm:pt>
    <dgm:pt modelId="{98CFEC2E-5792-453C-A651-BD8501F3A239}" type="parTrans" cxnId="{7744114C-C414-422B-AD54-4EF95A80D8F3}">
      <dgm:prSet/>
      <dgm:spPr/>
      <dgm:t>
        <a:bodyPr/>
        <a:lstStyle/>
        <a:p>
          <a:endParaRPr lang="de-DE"/>
        </a:p>
      </dgm:t>
    </dgm:pt>
    <dgm:pt modelId="{19CA87CA-FF3F-4CCF-8ACA-F82456D4655B}" type="sibTrans" cxnId="{7744114C-C414-422B-AD54-4EF95A80D8F3}">
      <dgm:prSet/>
      <dgm:spPr/>
      <dgm:t>
        <a:bodyPr/>
        <a:lstStyle/>
        <a:p>
          <a:endParaRPr lang="de-DE"/>
        </a:p>
      </dgm:t>
    </dgm:pt>
    <dgm:pt modelId="{FC835862-A20D-45D4-9ED8-6DF74D1B0D85}">
      <dgm:prSet/>
      <dgm:spPr/>
      <dgm:t>
        <a:bodyPr/>
        <a:lstStyle/>
        <a:p>
          <a:r>
            <a:rPr lang="en-US" dirty="0"/>
            <a:t>Picking</a:t>
          </a:r>
          <a:endParaRPr lang="en-GB" dirty="0"/>
        </a:p>
      </dgm:t>
    </dgm:pt>
    <dgm:pt modelId="{9B201E6C-914E-445A-A25D-43BCF6CD7F8F}" type="parTrans" cxnId="{6037A681-3807-4F70-9AF4-9399F2DF540A}">
      <dgm:prSet/>
      <dgm:spPr/>
      <dgm:t>
        <a:bodyPr/>
        <a:lstStyle/>
        <a:p>
          <a:endParaRPr lang="de-DE"/>
        </a:p>
      </dgm:t>
    </dgm:pt>
    <dgm:pt modelId="{FCA986B9-154D-4870-934C-51B1F7992926}" type="sibTrans" cxnId="{6037A681-3807-4F70-9AF4-9399F2DF540A}">
      <dgm:prSet/>
      <dgm:spPr/>
      <dgm:t>
        <a:bodyPr/>
        <a:lstStyle/>
        <a:p>
          <a:endParaRPr lang="de-DE"/>
        </a:p>
      </dgm:t>
    </dgm:pt>
    <dgm:pt modelId="{5B38D9D4-D6F5-4340-A462-852C11829E35}">
      <dgm:prSet/>
      <dgm:spPr/>
      <dgm:t>
        <a:bodyPr/>
        <a:lstStyle/>
        <a:p>
          <a:r>
            <a:rPr lang="en-US"/>
            <a:t>Clean leaves with water</a:t>
          </a:r>
          <a:endParaRPr lang="en-GB"/>
        </a:p>
      </dgm:t>
    </dgm:pt>
    <dgm:pt modelId="{69F8D508-3922-4F80-A5DC-211EBDE82435}" type="parTrans" cxnId="{4A90C79E-01AF-4A17-B736-36AF360E4974}">
      <dgm:prSet/>
      <dgm:spPr/>
      <dgm:t>
        <a:bodyPr/>
        <a:lstStyle/>
        <a:p>
          <a:endParaRPr lang="de-DE"/>
        </a:p>
      </dgm:t>
    </dgm:pt>
    <dgm:pt modelId="{464E6ED0-B0FB-4DCD-99BE-67A6E94F93CF}" type="sibTrans" cxnId="{4A90C79E-01AF-4A17-B736-36AF360E4974}">
      <dgm:prSet/>
      <dgm:spPr/>
      <dgm:t>
        <a:bodyPr/>
        <a:lstStyle/>
        <a:p>
          <a:endParaRPr lang="de-DE"/>
        </a:p>
      </dgm:t>
    </dgm:pt>
    <dgm:pt modelId="{5F651E6C-2366-49B9-922D-BA72A6EF1F4F}">
      <dgm:prSet/>
      <dgm:spPr/>
      <dgm:t>
        <a:bodyPr/>
        <a:lstStyle/>
        <a:p>
          <a:r>
            <a:rPr lang="en-US" dirty="0"/>
            <a:t>Freshly extracting fibers: </a:t>
          </a:r>
          <a:endParaRPr lang="en-GB" dirty="0"/>
        </a:p>
      </dgm:t>
    </dgm:pt>
    <dgm:pt modelId="{7576A092-22C1-4FCD-8840-0D8A217B8634}" type="parTrans" cxnId="{639A8524-7AF5-4EF3-B717-2C104D8E71BF}">
      <dgm:prSet/>
      <dgm:spPr/>
      <dgm:t>
        <a:bodyPr/>
        <a:lstStyle/>
        <a:p>
          <a:endParaRPr lang="de-DE"/>
        </a:p>
      </dgm:t>
    </dgm:pt>
    <dgm:pt modelId="{904F9C69-7892-4C2C-8866-EB585A92F04E}" type="sibTrans" cxnId="{639A8524-7AF5-4EF3-B717-2C104D8E71BF}">
      <dgm:prSet/>
      <dgm:spPr/>
      <dgm:t>
        <a:bodyPr/>
        <a:lstStyle/>
        <a:p>
          <a:endParaRPr lang="de-DE"/>
        </a:p>
      </dgm:t>
    </dgm:pt>
    <dgm:pt modelId="{1470DFFD-4977-4276-9212-1B3E0482D125}">
      <dgm:prSet/>
      <dgm:spPr/>
      <dgm:t>
        <a:bodyPr/>
        <a:lstStyle/>
        <a:p>
          <a:r>
            <a:rPr lang="en-US" dirty="0"/>
            <a:t>Extraction machine separates fibers from leaves by mechanic blades</a:t>
          </a:r>
          <a:endParaRPr lang="en-GB" dirty="0"/>
        </a:p>
      </dgm:t>
    </dgm:pt>
    <dgm:pt modelId="{3526D0E2-CB1C-4792-AA1B-BF43C089661F}" type="parTrans" cxnId="{F2069BD9-A361-4EBF-A5DE-C71428F6B6D3}">
      <dgm:prSet/>
      <dgm:spPr/>
      <dgm:t>
        <a:bodyPr/>
        <a:lstStyle/>
        <a:p>
          <a:endParaRPr lang="de-DE"/>
        </a:p>
      </dgm:t>
    </dgm:pt>
    <dgm:pt modelId="{BA490821-BCF2-46C6-B486-3A173CFF50D8}" type="sibTrans" cxnId="{F2069BD9-A361-4EBF-A5DE-C71428F6B6D3}">
      <dgm:prSet/>
      <dgm:spPr/>
      <dgm:t>
        <a:bodyPr/>
        <a:lstStyle/>
        <a:p>
          <a:endParaRPr lang="de-DE"/>
        </a:p>
      </dgm:t>
    </dgm:pt>
    <dgm:pt modelId="{6F262F31-F3DA-4F9D-8BD6-88E91AFE6720}">
      <dgm:prSet/>
      <dgm:spPr/>
      <dgm:t>
        <a:bodyPr/>
        <a:lstStyle/>
        <a:p>
          <a:r>
            <a:rPr lang="en-US" dirty="0"/>
            <a:t>Further processing</a:t>
          </a:r>
          <a:endParaRPr lang="en-GB" dirty="0"/>
        </a:p>
      </dgm:t>
    </dgm:pt>
    <dgm:pt modelId="{F6E276AB-02A6-4862-B69E-B1C839014356}" type="parTrans" cxnId="{7E131BA0-5B01-4A3C-9E57-B8D4B5428F0B}">
      <dgm:prSet/>
      <dgm:spPr/>
      <dgm:t>
        <a:bodyPr/>
        <a:lstStyle/>
        <a:p>
          <a:endParaRPr lang="de-DE"/>
        </a:p>
      </dgm:t>
    </dgm:pt>
    <dgm:pt modelId="{8DF5B804-23E4-4427-B408-1A96078FA5C4}" type="sibTrans" cxnId="{7E131BA0-5B01-4A3C-9E57-B8D4B5428F0B}">
      <dgm:prSet/>
      <dgm:spPr/>
      <dgm:t>
        <a:bodyPr/>
        <a:lstStyle/>
        <a:p>
          <a:endParaRPr lang="de-DE"/>
        </a:p>
      </dgm:t>
    </dgm:pt>
    <dgm:pt modelId="{7B7FCCB6-6BA6-444C-A768-D5E37D3F5466}">
      <dgm:prSet/>
      <dgm:spPr/>
      <dgm:t>
        <a:bodyPr/>
        <a:lstStyle/>
        <a:p>
          <a:r>
            <a:rPr lang="en-US"/>
            <a:t>Rinse in water</a:t>
          </a:r>
          <a:endParaRPr lang="en-GB"/>
        </a:p>
      </dgm:t>
    </dgm:pt>
    <dgm:pt modelId="{D960B8BF-F4BC-4340-97E4-F25317B64D9B}" type="parTrans" cxnId="{2BA447D2-384D-44CC-A18D-573BB01A4B15}">
      <dgm:prSet/>
      <dgm:spPr/>
      <dgm:t>
        <a:bodyPr/>
        <a:lstStyle/>
        <a:p>
          <a:endParaRPr lang="de-DE"/>
        </a:p>
      </dgm:t>
    </dgm:pt>
    <dgm:pt modelId="{497361C2-2E51-4EAC-997A-07CD3B87A55A}" type="sibTrans" cxnId="{2BA447D2-384D-44CC-A18D-573BB01A4B15}">
      <dgm:prSet/>
      <dgm:spPr/>
      <dgm:t>
        <a:bodyPr/>
        <a:lstStyle/>
        <a:p>
          <a:endParaRPr lang="de-DE"/>
        </a:p>
      </dgm:t>
    </dgm:pt>
    <dgm:pt modelId="{01CB4145-2343-442F-890E-3D72098D6B74}">
      <dgm:prSet/>
      <dgm:spPr/>
      <dgm:t>
        <a:bodyPr/>
        <a:lstStyle/>
        <a:p>
          <a:r>
            <a:rPr lang="en-US" dirty="0"/>
            <a:t>Wash in 2% detergent solution at 70C</a:t>
          </a:r>
          <a:endParaRPr lang="en-GB" dirty="0"/>
        </a:p>
      </dgm:t>
    </dgm:pt>
    <dgm:pt modelId="{0F99C48F-85F8-4704-9243-637213586812}" type="parTrans" cxnId="{69109E84-B8DD-44C2-A44B-FB60D4428029}">
      <dgm:prSet/>
      <dgm:spPr/>
      <dgm:t>
        <a:bodyPr/>
        <a:lstStyle/>
        <a:p>
          <a:endParaRPr lang="de-DE"/>
        </a:p>
      </dgm:t>
    </dgm:pt>
    <dgm:pt modelId="{81E82AAC-CBDB-479F-A04D-DB9D7C08EDB3}" type="sibTrans" cxnId="{69109E84-B8DD-44C2-A44B-FB60D4428029}">
      <dgm:prSet/>
      <dgm:spPr/>
      <dgm:t>
        <a:bodyPr/>
        <a:lstStyle/>
        <a:p>
          <a:endParaRPr lang="de-DE"/>
        </a:p>
      </dgm:t>
    </dgm:pt>
    <dgm:pt modelId="{F236EAFD-624A-48C0-B2AA-47CB2C11E8DE}">
      <dgm:prSet/>
      <dgm:spPr/>
      <dgm:t>
        <a:bodyPr/>
        <a:lstStyle/>
        <a:p>
          <a:r>
            <a:rPr lang="en-US"/>
            <a:t>Rinse in water again</a:t>
          </a:r>
          <a:endParaRPr lang="en-GB"/>
        </a:p>
      </dgm:t>
    </dgm:pt>
    <dgm:pt modelId="{1791FD45-5982-4A7E-A341-C2E756FDF950}" type="parTrans" cxnId="{ED19B7B6-23B5-433A-90CC-75D6BC609D92}">
      <dgm:prSet/>
      <dgm:spPr/>
      <dgm:t>
        <a:bodyPr/>
        <a:lstStyle/>
        <a:p>
          <a:endParaRPr lang="de-DE"/>
        </a:p>
      </dgm:t>
    </dgm:pt>
    <dgm:pt modelId="{270BF118-95E9-469D-9F93-F7B4143B54B5}" type="sibTrans" cxnId="{ED19B7B6-23B5-433A-90CC-75D6BC609D92}">
      <dgm:prSet/>
      <dgm:spPr/>
      <dgm:t>
        <a:bodyPr/>
        <a:lstStyle/>
        <a:p>
          <a:endParaRPr lang="de-DE"/>
        </a:p>
      </dgm:t>
    </dgm:pt>
    <dgm:pt modelId="{87BB4FEB-9137-42C7-BC98-A62989E8C070}">
      <dgm:prSet/>
      <dgm:spPr/>
      <dgm:t>
        <a:bodyPr/>
        <a:lstStyle/>
        <a:p>
          <a:r>
            <a:rPr lang="en-US" dirty="0"/>
            <a:t>Dry at room temperature for 2-3h</a:t>
          </a:r>
          <a:endParaRPr lang="en-GB" dirty="0"/>
        </a:p>
      </dgm:t>
    </dgm:pt>
    <dgm:pt modelId="{48F03B31-47BA-492E-9029-770F75F3FEB0}" type="parTrans" cxnId="{BE254E90-E7FC-4917-9F5A-AA9AACDC0603}">
      <dgm:prSet/>
      <dgm:spPr/>
      <dgm:t>
        <a:bodyPr/>
        <a:lstStyle/>
        <a:p>
          <a:endParaRPr lang="de-DE"/>
        </a:p>
      </dgm:t>
    </dgm:pt>
    <dgm:pt modelId="{83902E76-A9B6-40AB-8C0E-092D593A0C6A}" type="sibTrans" cxnId="{BE254E90-E7FC-4917-9F5A-AA9AACDC0603}">
      <dgm:prSet/>
      <dgm:spPr/>
      <dgm:t>
        <a:bodyPr/>
        <a:lstStyle/>
        <a:p>
          <a:endParaRPr lang="de-DE"/>
        </a:p>
      </dgm:t>
    </dgm:pt>
    <dgm:pt modelId="{8D185DAE-48C6-46BA-BEAD-9DE534E793CF}">
      <dgm:prSet/>
      <dgm:spPr/>
      <dgm:t>
        <a:bodyPr/>
        <a:lstStyle/>
        <a:p>
          <a:r>
            <a:rPr lang="en-US" dirty="0"/>
            <a:t>Hot air oven of 60C overnight</a:t>
          </a:r>
          <a:endParaRPr lang="en-GB" dirty="0"/>
        </a:p>
      </dgm:t>
    </dgm:pt>
    <dgm:pt modelId="{ED590B66-7868-43B9-87D2-824DB0384EAF}" type="parTrans" cxnId="{A56601B8-79CD-4BA4-8EBD-ACCF69A908CA}">
      <dgm:prSet/>
      <dgm:spPr/>
      <dgm:t>
        <a:bodyPr/>
        <a:lstStyle/>
        <a:p>
          <a:endParaRPr lang="de-DE"/>
        </a:p>
      </dgm:t>
    </dgm:pt>
    <dgm:pt modelId="{298C9CC0-B812-4DF4-9A32-98C4AD3E388B}" type="sibTrans" cxnId="{A56601B8-79CD-4BA4-8EBD-ACCF69A908CA}">
      <dgm:prSet/>
      <dgm:spPr/>
      <dgm:t>
        <a:bodyPr/>
        <a:lstStyle/>
        <a:p>
          <a:endParaRPr lang="de-DE"/>
        </a:p>
      </dgm:t>
    </dgm:pt>
    <dgm:pt modelId="{69016EAF-8187-4062-9C52-8BF183D0132D}">
      <dgm:prSet/>
      <dgm:spPr/>
      <dgm:t>
        <a:bodyPr/>
        <a:lstStyle/>
        <a:p>
          <a:r>
            <a:rPr lang="en-US" dirty="0"/>
            <a:t>Final steps to dried pineapple leaf fiber of 70-80cm length</a:t>
          </a:r>
          <a:endParaRPr lang="en-GB" dirty="0"/>
        </a:p>
      </dgm:t>
    </dgm:pt>
    <dgm:pt modelId="{8718C480-A9CF-4387-93D2-0B4B94B0FD3B}" type="parTrans" cxnId="{5BA1A3E1-316B-4914-B9CE-FEF9403FAF90}">
      <dgm:prSet/>
      <dgm:spPr/>
      <dgm:t>
        <a:bodyPr/>
        <a:lstStyle/>
        <a:p>
          <a:endParaRPr lang="de-DE"/>
        </a:p>
      </dgm:t>
    </dgm:pt>
    <dgm:pt modelId="{24FCA0D2-6320-46FB-8C52-A03A2974AF07}" type="sibTrans" cxnId="{5BA1A3E1-316B-4914-B9CE-FEF9403FAF90}">
      <dgm:prSet/>
      <dgm:spPr/>
      <dgm:t>
        <a:bodyPr/>
        <a:lstStyle/>
        <a:p>
          <a:endParaRPr lang="de-DE"/>
        </a:p>
      </dgm:t>
    </dgm:pt>
    <dgm:pt modelId="{3CF76A63-90EE-4ACD-8C56-709084EA045F}">
      <dgm:prSet/>
      <dgm:spPr/>
      <dgm:t>
        <a:bodyPr/>
        <a:lstStyle/>
        <a:p>
          <a:r>
            <a:rPr lang="en-US" dirty="0"/>
            <a:t>Manually chop into short pieces of 1-3mm</a:t>
          </a:r>
          <a:endParaRPr lang="en-GB" dirty="0"/>
        </a:p>
      </dgm:t>
    </dgm:pt>
    <dgm:pt modelId="{8C668544-798E-4224-81D5-491C6FBFFD12}" type="parTrans" cxnId="{4391BB03-2862-4CE2-88AC-7F1BC937B503}">
      <dgm:prSet/>
      <dgm:spPr/>
      <dgm:t>
        <a:bodyPr/>
        <a:lstStyle/>
        <a:p>
          <a:endParaRPr lang="de-DE"/>
        </a:p>
      </dgm:t>
    </dgm:pt>
    <dgm:pt modelId="{84A34CC3-0F9D-4BCE-ACC2-65738340AA16}" type="sibTrans" cxnId="{4391BB03-2862-4CE2-88AC-7F1BC937B503}">
      <dgm:prSet/>
      <dgm:spPr/>
      <dgm:t>
        <a:bodyPr/>
        <a:lstStyle/>
        <a:p>
          <a:endParaRPr lang="de-DE"/>
        </a:p>
      </dgm:t>
    </dgm:pt>
    <dgm:pt modelId="{68AE27D6-11E1-4DBD-9CCF-28226C738305}">
      <dgm:prSet/>
      <dgm:spPr/>
      <dgm:t>
        <a:bodyPr/>
        <a:lstStyle/>
        <a:p>
          <a:r>
            <a:rPr lang="en-US"/>
            <a:t>Store in moisture prevented bag </a:t>
          </a:r>
          <a:endParaRPr lang="en-GB"/>
        </a:p>
      </dgm:t>
    </dgm:pt>
    <dgm:pt modelId="{D821E028-97DA-4B6E-8113-78CABFDBAF7F}" type="parTrans" cxnId="{7BB83614-F986-415D-8EFC-24F5D423948E}">
      <dgm:prSet/>
      <dgm:spPr/>
      <dgm:t>
        <a:bodyPr/>
        <a:lstStyle/>
        <a:p>
          <a:endParaRPr lang="de-DE"/>
        </a:p>
      </dgm:t>
    </dgm:pt>
    <dgm:pt modelId="{A479115B-391C-4DB6-94E4-C2F5E61E7EAE}" type="sibTrans" cxnId="{7BB83614-F986-415D-8EFC-24F5D423948E}">
      <dgm:prSet/>
      <dgm:spPr/>
      <dgm:t>
        <a:bodyPr/>
        <a:lstStyle/>
        <a:p>
          <a:endParaRPr lang="de-DE"/>
        </a:p>
      </dgm:t>
    </dgm:pt>
    <dgm:pt modelId="{D3FB55B1-ED6A-43F0-9BD4-E9713D93696E}" type="pres">
      <dgm:prSet presAssocID="{D77371C9-60EE-405D-8A74-B14FFE845C49}" presName="Name0" presStyleCnt="0">
        <dgm:presLayoutVars>
          <dgm:dir/>
          <dgm:resizeHandles val="exact"/>
        </dgm:presLayoutVars>
      </dgm:prSet>
      <dgm:spPr/>
      <dgm:t>
        <a:bodyPr/>
        <a:lstStyle/>
        <a:p>
          <a:endParaRPr lang="en-US"/>
        </a:p>
      </dgm:t>
    </dgm:pt>
    <dgm:pt modelId="{FBB736A2-7F45-4701-9A32-391647769A05}" type="pres">
      <dgm:prSet presAssocID="{67A38228-FB85-409E-8E34-51E20E80259E}" presName="node" presStyleLbl="node1" presStyleIdx="0" presStyleCnt="4">
        <dgm:presLayoutVars>
          <dgm:bulletEnabled val="1"/>
        </dgm:presLayoutVars>
      </dgm:prSet>
      <dgm:spPr/>
      <dgm:t>
        <a:bodyPr/>
        <a:lstStyle/>
        <a:p>
          <a:endParaRPr lang="en-US"/>
        </a:p>
      </dgm:t>
    </dgm:pt>
    <dgm:pt modelId="{CB0863FB-69B1-40DE-BA4B-DFB99B4FCC1C}" type="pres">
      <dgm:prSet presAssocID="{19CA87CA-FF3F-4CCF-8ACA-F82456D4655B}" presName="sibTrans" presStyleLbl="sibTrans2D1" presStyleIdx="0" presStyleCnt="3"/>
      <dgm:spPr/>
      <dgm:t>
        <a:bodyPr/>
        <a:lstStyle/>
        <a:p>
          <a:endParaRPr lang="en-US"/>
        </a:p>
      </dgm:t>
    </dgm:pt>
    <dgm:pt modelId="{60EFFB21-D712-4ED3-9AC1-147A123125CF}" type="pres">
      <dgm:prSet presAssocID="{19CA87CA-FF3F-4CCF-8ACA-F82456D4655B}" presName="connectorText" presStyleLbl="sibTrans2D1" presStyleIdx="0" presStyleCnt="3"/>
      <dgm:spPr/>
      <dgm:t>
        <a:bodyPr/>
        <a:lstStyle/>
        <a:p>
          <a:endParaRPr lang="en-US"/>
        </a:p>
      </dgm:t>
    </dgm:pt>
    <dgm:pt modelId="{49CF0B1A-C3F4-4D33-87D8-18D956B8133D}" type="pres">
      <dgm:prSet presAssocID="{5F651E6C-2366-49B9-922D-BA72A6EF1F4F}" presName="node" presStyleLbl="node1" presStyleIdx="1" presStyleCnt="4">
        <dgm:presLayoutVars>
          <dgm:bulletEnabled val="1"/>
        </dgm:presLayoutVars>
      </dgm:prSet>
      <dgm:spPr/>
      <dgm:t>
        <a:bodyPr/>
        <a:lstStyle/>
        <a:p>
          <a:endParaRPr lang="en-US"/>
        </a:p>
      </dgm:t>
    </dgm:pt>
    <dgm:pt modelId="{E6BC7490-71F9-4ABE-8E87-DB24D5F8E076}" type="pres">
      <dgm:prSet presAssocID="{904F9C69-7892-4C2C-8866-EB585A92F04E}" presName="sibTrans" presStyleLbl="sibTrans2D1" presStyleIdx="1" presStyleCnt="3"/>
      <dgm:spPr/>
      <dgm:t>
        <a:bodyPr/>
        <a:lstStyle/>
        <a:p>
          <a:endParaRPr lang="en-US"/>
        </a:p>
      </dgm:t>
    </dgm:pt>
    <dgm:pt modelId="{A93A7670-78F5-4056-B15E-E101E471D280}" type="pres">
      <dgm:prSet presAssocID="{904F9C69-7892-4C2C-8866-EB585A92F04E}" presName="connectorText" presStyleLbl="sibTrans2D1" presStyleIdx="1" presStyleCnt="3"/>
      <dgm:spPr/>
      <dgm:t>
        <a:bodyPr/>
        <a:lstStyle/>
        <a:p>
          <a:endParaRPr lang="en-US"/>
        </a:p>
      </dgm:t>
    </dgm:pt>
    <dgm:pt modelId="{229A5740-41D3-42E6-A34D-52889DA4A33A}" type="pres">
      <dgm:prSet presAssocID="{6F262F31-F3DA-4F9D-8BD6-88E91AFE6720}" presName="node" presStyleLbl="node1" presStyleIdx="2" presStyleCnt="4">
        <dgm:presLayoutVars>
          <dgm:bulletEnabled val="1"/>
        </dgm:presLayoutVars>
      </dgm:prSet>
      <dgm:spPr/>
      <dgm:t>
        <a:bodyPr/>
        <a:lstStyle/>
        <a:p>
          <a:endParaRPr lang="en-US"/>
        </a:p>
      </dgm:t>
    </dgm:pt>
    <dgm:pt modelId="{BB8CCDB1-16B5-49F8-92F5-4416F218F2AA}" type="pres">
      <dgm:prSet presAssocID="{8DF5B804-23E4-4427-B408-1A96078FA5C4}" presName="sibTrans" presStyleLbl="sibTrans2D1" presStyleIdx="2" presStyleCnt="3"/>
      <dgm:spPr/>
      <dgm:t>
        <a:bodyPr/>
        <a:lstStyle/>
        <a:p>
          <a:endParaRPr lang="en-US"/>
        </a:p>
      </dgm:t>
    </dgm:pt>
    <dgm:pt modelId="{68647240-1027-46E6-B475-BC4A81C9FF71}" type="pres">
      <dgm:prSet presAssocID="{8DF5B804-23E4-4427-B408-1A96078FA5C4}" presName="connectorText" presStyleLbl="sibTrans2D1" presStyleIdx="2" presStyleCnt="3"/>
      <dgm:spPr/>
      <dgm:t>
        <a:bodyPr/>
        <a:lstStyle/>
        <a:p>
          <a:endParaRPr lang="en-US"/>
        </a:p>
      </dgm:t>
    </dgm:pt>
    <dgm:pt modelId="{D33B32D1-CC3D-4F1B-AB48-64529B22226D}" type="pres">
      <dgm:prSet presAssocID="{69016EAF-8187-4062-9C52-8BF183D0132D}" presName="node" presStyleLbl="node1" presStyleIdx="3" presStyleCnt="4">
        <dgm:presLayoutVars>
          <dgm:bulletEnabled val="1"/>
        </dgm:presLayoutVars>
      </dgm:prSet>
      <dgm:spPr/>
      <dgm:t>
        <a:bodyPr/>
        <a:lstStyle/>
        <a:p>
          <a:endParaRPr lang="en-US"/>
        </a:p>
      </dgm:t>
    </dgm:pt>
  </dgm:ptLst>
  <dgm:cxnLst>
    <dgm:cxn modelId="{D74C8D96-2B49-8644-B35A-FF57B4228212}" type="presOf" srcId="{5B38D9D4-D6F5-4340-A462-852C11829E35}" destId="{FBB736A2-7F45-4701-9A32-391647769A05}" srcOrd="0" destOrd="2" presId="urn:microsoft.com/office/officeart/2005/8/layout/process1"/>
    <dgm:cxn modelId="{5DE9A895-BCD7-D641-926C-5EEFAEEF2983}" type="presOf" srcId="{D77371C9-60EE-405D-8A74-B14FFE845C49}" destId="{D3FB55B1-ED6A-43F0-9BD4-E9713D93696E}" srcOrd="0" destOrd="0" presId="urn:microsoft.com/office/officeart/2005/8/layout/process1"/>
    <dgm:cxn modelId="{A56601B8-79CD-4BA4-8EBD-ACCF69A908CA}" srcId="{6F262F31-F3DA-4F9D-8BD6-88E91AFE6720}" destId="{8D185DAE-48C6-46BA-BEAD-9DE534E793CF}" srcOrd="4" destOrd="0" parTransId="{ED590B66-7868-43B9-87D2-824DB0384EAF}" sibTransId="{298C9CC0-B812-4DF4-9A32-98C4AD3E388B}"/>
    <dgm:cxn modelId="{4A90C79E-01AF-4A17-B736-36AF360E4974}" srcId="{67A38228-FB85-409E-8E34-51E20E80259E}" destId="{5B38D9D4-D6F5-4340-A462-852C11829E35}" srcOrd="1" destOrd="0" parTransId="{69F8D508-3922-4F80-A5DC-211EBDE82435}" sibTransId="{464E6ED0-B0FB-4DCD-99BE-67A6E94F93CF}"/>
    <dgm:cxn modelId="{6F675D6A-8B9D-CA4F-A2E1-2A154491E51D}" type="presOf" srcId="{F236EAFD-624A-48C0-B2AA-47CB2C11E8DE}" destId="{229A5740-41D3-42E6-A34D-52889DA4A33A}" srcOrd="0" destOrd="3" presId="urn:microsoft.com/office/officeart/2005/8/layout/process1"/>
    <dgm:cxn modelId="{13D65448-73D0-5B46-B174-7CCCB721E7DC}" type="presOf" srcId="{68AE27D6-11E1-4DBD-9CCF-28226C738305}" destId="{D33B32D1-CC3D-4F1B-AB48-64529B22226D}" srcOrd="0" destOrd="2" presId="urn:microsoft.com/office/officeart/2005/8/layout/process1"/>
    <dgm:cxn modelId="{7744114C-C414-422B-AD54-4EF95A80D8F3}" srcId="{D77371C9-60EE-405D-8A74-B14FFE845C49}" destId="{67A38228-FB85-409E-8E34-51E20E80259E}" srcOrd="0" destOrd="0" parTransId="{98CFEC2E-5792-453C-A651-BD8501F3A239}" sibTransId="{19CA87CA-FF3F-4CCF-8ACA-F82456D4655B}"/>
    <dgm:cxn modelId="{5B0FFF9A-987C-D549-A6F9-022BC4D8A492}" type="presOf" srcId="{67A38228-FB85-409E-8E34-51E20E80259E}" destId="{FBB736A2-7F45-4701-9A32-391647769A05}" srcOrd="0" destOrd="0" presId="urn:microsoft.com/office/officeart/2005/8/layout/process1"/>
    <dgm:cxn modelId="{7BB83614-F986-415D-8EFC-24F5D423948E}" srcId="{69016EAF-8187-4062-9C52-8BF183D0132D}" destId="{68AE27D6-11E1-4DBD-9CCF-28226C738305}" srcOrd="1" destOrd="0" parTransId="{D821E028-97DA-4B6E-8113-78CABFDBAF7F}" sibTransId="{A479115B-391C-4DB6-94E4-C2F5E61E7EAE}"/>
    <dgm:cxn modelId="{FF0E4190-70CD-0341-AE2A-D2A6A4D687F2}" type="presOf" srcId="{8DF5B804-23E4-4427-B408-1A96078FA5C4}" destId="{BB8CCDB1-16B5-49F8-92F5-4416F218F2AA}" srcOrd="0" destOrd="0" presId="urn:microsoft.com/office/officeart/2005/8/layout/process1"/>
    <dgm:cxn modelId="{23C0977C-00AA-B448-BE4B-F4251D49F4C2}" type="presOf" srcId="{69016EAF-8187-4062-9C52-8BF183D0132D}" destId="{D33B32D1-CC3D-4F1B-AB48-64529B22226D}" srcOrd="0" destOrd="0" presId="urn:microsoft.com/office/officeart/2005/8/layout/process1"/>
    <dgm:cxn modelId="{1E782B9E-AC36-A34D-A49B-0636BDB47807}" type="presOf" srcId="{19CA87CA-FF3F-4CCF-8ACA-F82456D4655B}" destId="{60EFFB21-D712-4ED3-9AC1-147A123125CF}" srcOrd="1" destOrd="0" presId="urn:microsoft.com/office/officeart/2005/8/layout/process1"/>
    <dgm:cxn modelId="{4E4C584D-A61D-7047-B569-8EDF0DB6476D}" type="presOf" srcId="{1470DFFD-4977-4276-9212-1B3E0482D125}" destId="{49CF0B1A-C3F4-4D33-87D8-18D956B8133D}" srcOrd="0" destOrd="1" presId="urn:microsoft.com/office/officeart/2005/8/layout/process1"/>
    <dgm:cxn modelId="{BC21B36C-0B31-3143-8C63-C69A823D26E7}" type="presOf" srcId="{3CF76A63-90EE-4ACD-8C56-709084EA045F}" destId="{D33B32D1-CC3D-4F1B-AB48-64529B22226D}" srcOrd="0" destOrd="1" presId="urn:microsoft.com/office/officeart/2005/8/layout/process1"/>
    <dgm:cxn modelId="{DA98D298-7195-BD43-B839-94225D2724BA}" type="presOf" srcId="{904F9C69-7892-4C2C-8866-EB585A92F04E}" destId="{A93A7670-78F5-4056-B15E-E101E471D280}" srcOrd="1" destOrd="0" presId="urn:microsoft.com/office/officeart/2005/8/layout/process1"/>
    <dgm:cxn modelId="{F2069BD9-A361-4EBF-A5DE-C71428F6B6D3}" srcId="{5F651E6C-2366-49B9-922D-BA72A6EF1F4F}" destId="{1470DFFD-4977-4276-9212-1B3E0482D125}" srcOrd="0" destOrd="0" parTransId="{3526D0E2-CB1C-4792-AA1B-BF43C089661F}" sibTransId="{BA490821-BCF2-46C6-B486-3A173CFF50D8}"/>
    <dgm:cxn modelId="{334E2AC4-9C18-B444-8FAD-EBDBD07DEE50}" type="presOf" srcId="{FC835862-A20D-45D4-9ED8-6DF74D1B0D85}" destId="{FBB736A2-7F45-4701-9A32-391647769A05}" srcOrd="0" destOrd="1" presId="urn:microsoft.com/office/officeart/2005/8/layout/process1"/>
    <dgm:cxn modelId="{4391BB03-2862-4CE2-88AC-7F1BC937B503}" srcId="{69016EAF-8187-4062-9C52-8BF183D0132D}" destId="{3CF76A63-90EE-4ACD-8C56-709084EA045F}" srcOrd="0" destOrd="0" parTransId="{8C668544-798E-4224-81D5-491C6FBFFD12}" sibTransId="{84A34CC3-0F9D-4BCE-ACC2-65738340AA16}"/>
    <dgm:cxn modelId="{6037A681-3807-4F70-9AF4-9399F2DF540A}" srcId="{67A38228-FB85-409E-8E34-51E20E80259E}" destId="{FC835862-A20D-45D4-9ED8-6DF74D1B0D85}" srcOrd="0" destOrd="0" parTransId="{9B201E6C-914E-445A-A25D-43BCF6CD7F8F}" sibTransId="{FCA986B9-154D-4870-934C-51B1F7992926}"/>
    <dgm:cxn modelId="{639A8524-7AF5-4EF3-B717-2C104D8E71BF}" srcId="{D77371C9-60EE-405D-8A74-B14FFE845C49}" destId="{5F651E6C-2366-49B9-922D-BA72A6EF1F4F}" srcOrd="1" destOrd="0" parTransId="{7576A092-22C1-4FCD-8840-0D8A217B8634}" sibTransId="{904F9C69-7892-4C2C-8866-EB585A92F04E}"/>
    <dgm:cxn modelId="{2E9661F7-2BD5-1042-9462-45F961E1E19D}" type="presOf" srcId="{6F262F31-F3DA-4F9D-8BD6-88E91AFE6720}" destId="{229A5740-41D3-42E6-A34D-52889DA4A33A}" srcOrd="0" destOrd="0" presId="urn:microsoft.com/office/officeart/2005/8/layout/process1"/>
    <dgm:cxn modelId="{69109E84-B8DD-44C2-A44B-FB60D4428029}" srcId="{6F262F31-F3DA-4F9D-8BD6-88E91AFE6720}" destId="{01CB4145-2343-442F-890E-3D72098D6B74}" srcOrd="1" destOrd="0" parTransId="{0F99C48F-85F8-4704-9243-637213586812}" sibTransId="{81E82AAC-CBDB-479F-A04D-DB9D7C08EDB3}"/>
    <dgm:cxn modelId="{FE4A631C-97CE-A244-ACAF-58139175FFC2}" type="presOf" srcId="{5F651E6C-2366-49B9-922D-BA72A6EF1F4F}" destId="{49CF0B1A-C3F4-4D33-87D8-18D956B8133D}" srcOrd="0" destOrd="0" presId="urn:microsoft.com/office/officeart/2005/8/layout/process1"/>
    <dgm:cxn modelId="{5BA1A3E1-316B-4914-B9CE-FEF9403FAF90}" srcId="{D77371C9-60EE-405D-8A74-B14FFE845C49}" destId="{69016EAF-8187-4062-9C52-8BF183D0132D}" srcOrd="3" destOrd="0" parTransId="{8718C480-A9CF-4387-93D2-0B4B94B0FD3B}" sibTransId="{24FCA0D2-6320-46FB-8C52-A03A2974AF07}"/>
    <dgm:cxn modelId="{74180F76-2434-AD45-9CEA-A049976FF6AF}" type="presOf" srcId="{19CA87CA-FF3F-4CCF-8ACA-F82456D4655B}" destId="{CB0863FB-69B1-40DE-BA4B-DFB99B4FCC1C}" srcOrd="0" destOrd="0" presId="urn:microsoft.com/office/officeart/2005/8/layout/process1"/>
    <dgm:cxn modelId="{8FB84715-294F-C64F-A8EF-E5FE9EE52A71}" type="presOf" srcId="{8D185DAE-48C6-46BA-BEAD-9DE534E793CF}" destId="{229A5740-41D3-42E6-A34D-52889DA4A33A}" srcOrd="0" destOrd="5" presId="urn:microsoft.com/office/officeart/2005/8/layout/process1"/>
    <dgm:cxn modelId="{2AB61748-6311-C748-9AD5-DFBC481C1E26}" type="presOf" srcId="{87BB4FEB-9137-42C7-BC98-A62989E8C070}" destId="{229A5740-41D3-42E6-A34D-52889DA4A33A}" srcOrd="0" destOrd="4" presId="urn:microsoft.com/office/officeart/2005/8/layout/process1"/>
    <dgm:cxn modelId="{BA622F69-7FBC-7848-8656-9E9CC263BA0D}" type="presOf" srcId="{7B7FCCB6-6BA6-444C-A768-D5E37D3F5466}" destId="{229A5740-41D3-42E6-A34D-52889DA4A33A}" srcOrd="0" destOrd="1" presId="urn:microsoft.com/office/officeart/2005/8/layout/process1"/>
    <dgm:cxn modelId="{7E131BA0-5B01-4A3C-9E57-B8D4B5428F0B}" srcId="{D77371C9-60EE-405D-8A74-B14FFE845C49}" destId="{6F262F31-F3DA-4F9D-8BD6-88E91AFE6720}" srcOrd="2" destOrd="0" parTransId="{F6E276AB-02A6-4862-B69E-B1C839014356}" sibTransId="{8DF5B804-23E4-4427-B408-1A96078FA5C4}"/>
    <dgm:cxn modelId="{BE254E90-E7FC-4917-9F5A-AA9AACDC0603}" srcId="{6F262F31-F3DA-4F9D-8BD6-88E91AFE6720}" destId="{87BB4FEB-9137-42C7-BC98-A62989E8C070}" srcOrd="3" destOrd="0" parTransId="{48F03B31-47BA-492E-9029-770F75F3FEB0}" sibTransId="{83902E76-A9B6-40AB-8C0E-092D593A0C6A}"/>
    <dgm:cxn modelId="{2BA447D2-384D-44CC-A18D-573BB01A4B15}" srcId="{6F262F31-F3DA-4F9D-8BD6-88E91AFE6720}" destId="{7B7FCCB6-6BA6-444C-A768-D5E37D3F5466}" srcOrd="0" destOrd="0" parTransId="{D960B8BF-F4BC-4340-97E4-F25317B64D9B}" sibTransId="{497361C2-2E51-4EAC-997A-07CD3B87A55A}"/>
    <dgm:cxn modelId="{9A8B543F-B171-5641-894A-38169432F306}" type="presOf" srcId="{8DF5B804-23E4-4427-B408-1A96078FA5C4}" destId="{68647240-1027-46E6-B475-BC4A81C9FF71}" srcOrd="1" destOrd="0" presId="urn:microsoft.com/office/officeart/2005/8/layout/process1"/>
    <dgm:cxn modelId="{8CA7C9A2-29E7-9B4C-BA7A-069C4E847F0F}" type="presOf" srcId="{904F9C69-7892-4C2C-8866-EB585A92F04E}" destId="{E6BC7490-71F9-4ABE-8E87-DB24D5F8E076}" srcOrd="0" destOrd="0" presId="urn:microsoft.com/office/officeart/2005/8/layout/process1"/>
    <dgm:cxn modelId="{ED19B7B6-23B5-433A-90CC-75D6BC609D92}" srcId="{6F262F31-F3DA-4F9D-8BD6-88E91AFE6720}" destId="{F236EAFD-624A-48C0-B2AA-47CB2C11E8DE}" srcOrd="2" destOrd="0" parTransId="{1791FD45-5982-4A7E-A341-C2E756FDF950}" sibTransId="{270BF118-95E9-469D-9F93-F7B4143B54B5}"/>
    <dgm:cxn modelId="{81FDE75D-118A-FD42-90F0-ABBCC8938BF2}" type="presOf" srcId="{01CB4145-2343-442F-890E-3D72098D6B74}" destId="{229A5740-41D3-42E6-A34D-52889DA4A33A}" srcOrd="0" destOrd="2" presId="urn:microsoft.com/office/officeart/2005/8/layout/process1"/>
    <dgm:cxn modelId="{6EE7424D-62F9-224C-8F56-D9E565FC206A}" type="presParOf" srcId="{D3FB55B1-ED6A-43F0-9BD4-E9713D93696E}" destId="{FBB736A2-7F45-4701-9A32-391647769A05}" srcOrd="0" destOrd="0" presId="urn:microsoft.com/office/officeart/2005/8/layout/process1"/>
    <dgm:cxn modelId="{C6BF2937-FB5A-7545-B77E-5EDF883C9AD6}" type="presParOf" srcId="{D3FB55B1-ED6A-43F0-9BD4-E9713D93696E}" destId="{CB0863FB-69B1-40DE-BA4B-DFB99B4FCC1C}" srcOrd="1" destOrd="0" presId="urn:microsoft.com/office/officeart/2005/8/layout/process1"/>
    <dgm:cxn modelId="{CD2CA00C-269B-6640-B773-9B7792002913}" type="presParOf" srcId="{CB0863FB-69B1-40DE-BA4B-DFB99B4FCC1C}" destId="{60EFFB21-D712-4ED3-9AC1-147A123125CF}" srcOrd="0" destOrd="0" presId="urn:microsoft.com/office/officeart/2005/8/layout/process1"/>
    <dgm:cxn modelId="{B58475AB-4E71-4441-A3BD-4917D6AD2DD2}" type="presParOf" srcId="{D3FB55B1-ED6A-43F0-9BD4-E9713D93696E}" destId="{49CF0B1A-C3F4-4D33-87D8-18D956B8133D}" srcOrd="2" destOrd="0" presId="urn:microsoft.com/office/officeart/2005/8/layout/process1"/>
    <dgm:cxn modelId="{D82BA775-C989-AD4F-B3A8-B204907D189C}" type="presParOf" srcId="{D3FB55B1-ED6A-43F0-9BD4-E9713D93696E}" destId="{E6BC7490-71F9-4ABE-8E87-DB24D5F8E076}" srcOrd="3" destOrd="0" presId="urn:microsoft.com/office/officeart/2005/8/layout/process1"/>
    <dgm:cxn modelId="{6693BFDE-9F55-2B42-A850-726CE3B7BF84}" type="presParOf" srcId="{E6BC7490-71F9-4ABE-8E87-DB24D5F8E076}" destId="{A93A7670-78F5-4056-B15E-E101E471D280}" srcOrd="0" destOrd="0" presId="urn:microsoft.com/office/officeart/2005/8/layout/process1"/>
    <dgm:cxn modelId="{27C470D2-0255-BD48-A8CB-CAE900E7CA9F}" type="presParOf" srcId="{D3FB55B1-ED6A-43F0-9BD4-E9713D93696E}" destId="{229A5740-41D3-42E6-A34D-52889DA4A33A}" srcOrd="4" destOrd="0" presId="urn:microsoft.com/office/officeart/2005/8/layout/process1"/>
    <dgm:cxn modelId="{329B6156-788B-3740-8DFC-657F5CB73488}" type="presParOf" srcId="{D3FB55B1-ED6A-43F0-9BD4-E9713D93696E}" destId="{BB8CCDB1-16B5-49F8-92F5-4416F218F2AA}" srcOrd="5" destOrd="0" presId="urn:microsoft.com/office/officeart/2005/8/layout/process1"/>
    <dgm:cxn modelId="{CE2F8DF8-8F1A-E04A-8A4A-27FD1D0CAAC9}" type="presParOf" srcId="{BB8CCDB1-16B5-49F8-92F5-4416F218F2AA}" destId="{68647240-1027-46E6-B475-BC4A81C9FF71}" srcOrd="0" destOrd="0" presId="urn:microsoft.com/office/officeart/2005/8/layout/process1"/>
    <dgm:cxn modelId="{0A635719-BABF-D149-BB50-EE34F6AC5215}" type="presParOf" srcId="{D3FB55B1-ED6A-43F0-9BD4-E9713D93696E}" destId="{D33B32D1-CC3D-4F1B-AB48-64529B22226D}"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7371C9-60EE-405D-8A74-B14FFE845C49}"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de-DE"/>
        </a:p>
      </dgm:t>
    </dgm:pt>
    <dgm:pt modelId="{67A38228-FB85-409E-8E34-51E20E80259E}">
      <dgm:prSet/>
      <dgm:spPr/>
      <dgm:t>
        <a:bodyPr/>
        <a:lstStyle/>
        <a:p>
          <a:r>
            <a:rPr lang="en-US" dirty="0"/>
            <a:t>PREP</a:t>
          </a:r>
          <a:endParaRPr lang="en-GB" dirty="0"/>
        </a:p>
      </dgm:t>
    </dgm:pt>
    <dgm:pt modelId="{98CFEC2E-5792-453C-A651-BD8501F3A239}" type="parTrans" cxnId="{7744114C-C414-422B-AD54-4EF95A80D8F3}">
      <dgm:prSet/>
      <dgm:spPr/>
      <dgm:t>
        <a:bodyPr/>
        <a:lstStyle/>
        <a:p>
          <a:endParaRPr lang="de-DE"/>
        </a:p>
      </dgm:t>
    </dgm:pt>
    <dgm:pt modelId="{19CA87CA-FF3F-4CCF-8ACA-F82456D4655B}" type="sibTrans" cxnId="{7744114C-C414-422B-AD54-4EF95A80D8F3}">
      <dgm:prSet/>
      <dgm:spPr/>
      <dgm:t>
        <a:bodyPr/>
        <a:lstStyle/>
        <a:p>
          <a:endParaRPr lang="de-DE"/>
        </a:p>
      </dgm:t>
    </dgm:pt>
    <dgm:pt modelId="{78736E50-B089-45F4-BA83-298AE06A1849}">
      <dgm:prSet/>
      <dgm:spPr/>
      <dgm:t>
        <a:bodyPr/>
        <a:lstStyle/>
        <a:p>
          <a:r>
            <a:rPr lang="en-US" dirty="0"/>
            <a:t>Dry chopped PALF &amp; PLA under desiccant drier at 80C for 4h</a:t>
          </a:r>
          <a:endParaRPr lang="en-GB" dirty="0"/>
        </a:p>
      </dgm:t>
    </dgm:pt>
    <dgm:pt modelId="{1C576C0E-B9D8-438D-9433-997D4D3F3AB6}" type="parTrans" cxnId="{3A714087-3D34-4220-81EB-EAD3A544B575}">
      <dgm:prSet/>
      <dgm:spPr/>
      <dgm:t>
        <a:bodyPr/>
        <a:lstStyle/>
        <a:p>
          <a:endParaRPr lang="de-DE"/>
        </a:p>
      </dgm:t>
    </dgm:pt>
    <dgm:pt modelId="{1E29E0A0-8590-4872-92A8-57FAB0F03E2B}" type="sibTrans" cxnId="{3A714087-3D34-4220-81EB-EAD3A544B575}">
      <dgm:prSet/>
      <dgm:spPr/>
      <dgm:t>
        <a:bodyPr/>
        <a:lstStyle/>
        <a:p>
          <a:endParaRPr lang="de-DE"/>
        </a:p>
      </dgm:t>
    </dgm:pt>
    <dgm:pt modelId="{5F651E6C-2366-49B9-922D-BA72A6EF1F4F}">
      <dgm:prSet/>
      <dgm:spPr/>
      <dgm:t>
        <a:bodyPr/>
        <a:lstStyle/>
        <a:p>
          <a:pPr>
            <a:buNone/>
          </a:pPr>
          <a:r>
            <a:rPr lang="en-US" dirty="0"/>
            <a:t>MIX</a:t>
          </a:r>
          <a:endParaRPr lang="en-GB" dirty="0"/>
        </a:p>
      </dgm:t>
    </dgm:pt>
    <dgm:pt modelId="{7576A092-22C1-4FCD-8840-0D8A217B8634}" type="parTrans" cxnId="{639A8524-7AF5-4EF3-B717-2C104D8E71BF}">
      <dgm:prSet/>
      <dgm:spPr/>
      <dgm:t>
        <a:bodyPr/>
        <a:lstStyle/>
        <a:p>
          <a:endParaRPr lang="de-DE"/>
        </a:p>
      </dgm:t>
    </dgm:pt>
    <dgm:pt modelId="{904F9C69-7892-4C2C-8866-EB585A92F04E}" type="sibTrans" cxnId="{639A8524-7AF5-4EF3-B717-2C104D8E71BF}">
      <dgm:prSet/>
      <dgm:spPr/>
      <dgm:t>
        <a:bodyPr/>
        <a:lstStyle/>
        <a:p>
          <a:endParaRPr lang="de-DE"/>
        </a:p>
      </dgm:t>
    </dgm:pt>
    <dgm:pt modelId="{1470DFFD-4977-4276-9212-1B3E0482D125}">
      <dgm:prSet/>
      <dgm:spPr/>
      <dgm:t>
        <a:bodyPr/>
        <a:lstStyle/>
        <a:p>
          <a:r>
            <a:rPr lang="en-US" dirty="0"/>
            <a:t>PLA and PALF (at various fiber </a:t>
          </a:r>
          <a:r>
            <a:rPr lang="en-US" dirty="0" err="1"/>
            <a:t>cntents</a:t>
          </a:r>
          <a:r>
            <a:rPr lang="en-US" dirty="0"/>
            <a:t>: 10, 20, 30, 40 and 50 </a:t>
          </a:r>
          <a:r>
            <a:rPr lang="en-US" dirty="0" err="1"/>
            <a:t>wt</a:t>
          </a:r>
          <a:r>
            <a:rPr lang="en-US" dirty="0"/>
            <a:t>%) in two-roll mill machine (room temperature)</a:t>
          </a:r>
          <a:endParaRPr lang="en-GB" dirty="0"/>
        </a:p>
      </dgm:t>
    </dgm:pt>
    <dgm:pt modelId="{3526D0E2-CB1C-4792-AA1B-BF43C089661F}" type="parTrans" cxnId="{F2069BD9-A361-4EBF-A5DE-C71428F6B6D3}">
      <dgm:prSet/>
      <dgm:spPr/>
      <dgm:t>
        <a:bodyPr/>
        <a:lstStyle/>
        <a:p>
          <a:endParaRPr lang="de-DE"/>
        </a:p>
      </dgm:t>
    </dgm:pt>
    <dgm:pt modelId="{BA490821-BCF2-46C6-B486-3A173CFF50D8}" type="sibTrans" cxnId="{F2069BD9-A361-4EBF-A5DE-C71428F6B6D3}">
      <dgm:prSet/>
      <dgm:spPr/>
      <dgm:t>
        <a:bodyPr/>
        <a:lstStyle/>
        <a:p>
          <a:endParaRPr lang="de-DE"/>
        </a:p>
      </dgm:t>
    </dgm:pt>
    <dgm:pt modelId="{6F262F31-F3DA-4F9D-8BD6-88E91AFE6720}">
      <dgm:prSet/>
      <dgm:spPr/>
      <dgm:t>
        <a:bodyPr/>
        <a:lstStyle/>
        <a:p>
          <a:r>
            <a:rPr lang="en-US" dirty="0"/>
            <a:t>Further processing</a:t>
          </a:r>
          <a:endParaRPr lang="en-GB" dirty="0"/>
        </a:p>
      </dgm:t>
    </dgm:pt>
    <dgm:pt modelId="{F6E276AB-02A6-4862-B69E-B1C839014356}" type="parTrans" cxnId="{7E131BA0-5B01-4A3C-9E57-B8D4B5428F0B}">
      <dgm:prSet/>
      <dgm:spPr/>
      <dgm:t>
        <a:bodyPr/>
        <a:lstStyle/>
        <a:p>
          <a:endParaRPr lang="de-DE"/>
        </a:p>
      </dgm:t>
    </dgm:pt>
    <dgm:pt modelId="{8DF5B804-23E4-4427-B408-1A96078FA5C4}" type="sibTrans" cxnId="{7E131BA0-5B01-4A3C-9E57-B8D4B5428F0B}">
      <dgm:prSet/>
      <dgm:spPr/>
      <dgm:t>
        <a:bodyPr/>
        <a:lstStyle/>
        <a:p>
          <a:endParaRPr lang="de-DE"/>
        </a:p>
      </dgm:t>
    </dgm:pt>
    <dgm:pt modelId="{69016EAF-8187-4062-9C52-8BF183D0132D}">
      <dgm:prSet/>
      <dgm:spPr/>
      <dgm:t>
        <a:bodyPr/>
        <a:lstStyle/>
        <a:p>
          <a:pPr>
            <a:buNone/>
          </a:pPr>
          <a:r>
            <a:rPr lang="en-US" dirty="0"/>
            <a:t>Final steps</a:t>
          </a:r>
          <a:endParaRPr lang="en-GB" dirty="0"/>
        </a:p>
      </dgm:t>
    </dgm:pt>
    <dgm:pt modelId="{8718C480-A9CF-4387-93D2-0B4B94B0FD3B}" type="parTrans" cxnId="{5BA1A3E1-316B-4914-B9CE-FEF9403FAF90}">
      <dgm:prSet/>
      <dgm:spPr/>
      <dgm:t>
        <a:bodyPr/>
        <a:lstStyle/>
        <a:p>
          <a:endParaRPr lang="de-DE"/>
        </a:p>
      </dgm:t>
    </dgm:pt>
    <dgm:pt modelId="{24FCA0D2-6320-46FB-8C52-A03A2974AF07}" type="sibTrans" cxnId="{5BA1A3E1-316B-4914-B9CE-FEF9403FAF90}">
      <dgm:prSet/>
      <dgm:spPr/>
      <dgm:t>
        <a:bodyPr/>
        <a:lstStyle/>
        <a:p>
          <a:endParaRPr lang="de-DE"/>
        </a:p>
      </dgm:t>
    </dgm:pt>
    <dgm:pt modelId="{B2353663-08CE-4DB0-B829-AB3B046CA098}">
      <dgm:prSet/>
      <dgm:spPr/>
      <dgm:t>
        <a:bodyPr/>
        <a:lstStyle/>
        <a:p>
          <a:endParaRPr lang="en-GB" dirty="0"/>
        </a:p>
      </dgm:t>
    </dgm:pt>
    <dgm:pt modelId="{069CDE52-DFD3-4C72-B6BE-4A70A418073B}" type="parTrans" cxnId="{C30DADCF-6D52-43E7-B37F-962FA98960E0}">
      <dgm:prSet/>
      <dgm:spPr/>
      <dgm:t>
        <a:bodyPr/>
        <a:lstStyle/>
        <a:p>
          <a:endParaRPr lang="de-DE"/>
        </a:p>
      </dgm:t>
    </dgm:pt>
    <dgm:pt modelId="{C93EE187-7E22-4EB9-92DD-9CCB79B9319C}" type="sibTrans" cxnId="{C30DADCF-6D52-43E7-B37F-962FA98960E0}">
      <dgm:prSet/>
      <dgm:spPr/>
      <dgm:t>
        <a:bodyPr/>
        <a:lstStyle/>
        <a:p>
          <a:endParaRPr lang="de-DE"/>
        </a:p>
      </dgm:t>
    </dgm:pt>
    <dgm:pt modelId="{7B7FCCB6-6BA6-444C-A768-D5E37D3F5466}">
      <dgm:prSet/>
      <dgm:spPr/>
      <dgm:t>
        <a:bodyPr/>
        <a:lstStyle/>
        <a:p>
          <a:r>
            <a:rPr lang="en-US" dirty="0"/>
            <a:t>Mixture into </a:t>
          </a:r>
          <a:r>
            <a:rPr lang="en-US" dirty="0" err="1"/>
            <a:t>Brabender</a:t>
          </a:r>
          <a:r>
            <a:rPr lang="en-US" dirty="0"/>
            <a:t> co-rotating  twin-screw extruder (120C at all 6 zones)</a:t>
          </a:r>
          <a:endParaRPr lang="en-GB" dirty="0"/>
        </a:p>
      </dgm:t>
    </dgm:pt>
    <dgm:pt modelId="{497361C2-2E51-4EAC-997A-07CD3B87A55A}" type="sibTrans" cxnId="{2BA447D2-384D-44CC-A18D-573BB01A4B15}">
      <dgm:prSet/>
      <dgm:spPr/>
      <dgm:t>
        <a:bodyPr/>
        <a:lstStyle/>
        <a:p>
          <a:endParaRPr lang="de-DE"/>
        </a:p>
      </dgm:t>
    </dgm:pt>
    <dgm:pt modelId="{D960B8BF-F4BC-4340-97E4-F25317B64D9B}" type="parTrans" cxnId="{2BA447D2-384D-44CC-A18D-573BB01A4B15}">
      <dgm:prSet/>
      <dgm:spPr/>
      <dgm:t>
        <a:bodyPr/>
        <a:lstStyle/>
        <a:p>
          <a:endParaRPr lang="de-DE"/>
        </a:p>
      </dgm:t>
    </dgm:pt>
    <dgm:pt modelId="{C5CEC2FF-DFEF-4CC8-8D52-111E5AED0FDA}">
      <dgm:prSet/>
      <dgm:spPr/>
      <dgm:t>
        <a:bodyPr/>
        <a:lstStyle/>
        <a:p>
          <a:endParaRPr lang="en-GB" dirty="0"/>
        </a:p>
      </dgm:t>
    </dgm:pt>
    <dgm:pt modelId="{86096551-AAC2-4492-A563-26267234FE1F}" type="parTrans" cxnId="{D59DFB56-DBED-493B-9942-40241CB96045}">
      <dgm:prSet/>
      <dgm:spPr/>
      <dgm:t>
        <a:bodyPr/>
        <a:lstStyle/>
        <a:p>
          <a:endParaRPr lang="de-DE"/>
        </a:p>
      </dgm:t>
    </dgm:pt>
    <dgm:pt modelId="{23FCBD7D-D9D8-49C0-BF84-985BD13A9B79}" type="sibTrans" cxnId="{D59DFB56-DBED-493B-9942-40241CB96045}">
      <dgm:prSet/>
      <dgm:spPr/>
      <dgm:t>
        <a:bodyPr/>
        <a:lstStyle/>
        <a:p>
          <a:endParaRPr lang="de-DE"/>
        </a:p>
      </dgm:t>
    </dgm:pt>
    <dgm:pt modelId="{5B34FD96-1DC5-484E-A2E8-31E3C35B9DB2}">
      <dgm:prSet/>
      <dgm:spPr/>
      <dgm:t>
        <a:bodyPr/>
        <a:lstStyle/>
        <a:p>
          <a:r>
            <a:rPr lang="en-US" dirty="0"/>
            <a:t>Collect strands of extrudate</a:t>
          </a:r>
          <a:endParaRPr lang="en-GB" dirty="0"/>
        </a:p>
      </dgm:t>
    </dgm:pt>
    <dgm:pt modelId="{71B48A93-63EC-4A43-BC41-EF10BFABFB0B}" type="parTrans" cxnId="{9A4C5115-15D3-4F53-BD1D-81FF00B21458}">
      <dgm:prSet/>
      <dgm:spPr/>
      <dgm:t>
        <a:bodyPr/>
        <a:lstStyle/>
        <a:p>
          <a:endParaRPr lang="de-DE"/>
        </a:p>
      </dgm:t>
    </dgm:pt>
    <dgm:pt modelId="{210A6192-2C23-4D66-87CB-0C6E2631CD6A}" type="sibTrans" cxnId="{9A4C5115-15D3-4F53-BD1D-81FF00B21458}">
      <dgm:prSet/>
      <dgm:spPr/>
      <dgm:t>
        <a:bodyPr/>
        <a:lstStyle/>
        <a:p>
          <a:endParaRPr lang="de-DE"/>
        </a:p>
      </dgm:t>
    </dgm:pt>
    <dgm:pt modelId="{68AE27D6-11E1-4DBD-9CCF-28226C738305}">
      <dgm:prSet/>
      <dgm:spPr/>
      <dgm:t>
        <a:bodyPr/>
        <a:lstStyle/>
        <a:p>
          <a:r>
            <a:rPr lang="en-US" dirty="0"/>
            <a:t>Pelletizer chops strands into:</a:t>
          </a:r>
          <a:endParaRPr lang="en-GB" dirty="0"/>
        </a:p>
      </dgm:t>
    </dgm:pt>
    <dgm:pt modelId="{A479115B-391C-4DB6-94E4-C2F5E61E7EAE}" type="sibTrans" cxnId="{7BB83614-F986-415D-8EFC-24F5D423948E}">
      <dgm:prSet/>
      <dgm:spPr/>
      <dgm:t>
        <a:bodyPr/>
        <a:lstStyle/>
        <a:p>
          <a:endParaRPr lang="de-DE"/>
        </a:p>
      </dgm:t>
    </dgm:pt>
    <dgm:pt modelId="{D821E028-97DA-4B6E-8113-78CABFDBAF7F}" type="parTrans" cxnId="{7BB83614-F986-415D-8EFC-24F5D423948E}">
      <dgm:prSet/>
      <dgm:spPr/>
      <dgm:t>
        <a:bodyPr/>
        <a:lstStyle/>
        <a:p>
          <a:endParaRPr lang="de-DE"/>
        </a:p>
      </dgm:t>
    </dgm:pt>
    <dgm:pt modelId="{5C0C2020-B1CE-4D6F-A6A1-01EAB932273F}">
      <dgm:prSet/>
      <dgm:spPr/>
      <dgm:t>
        <a:bodyPr/>
        <a:lstStyle/>
        <a:p>
          <a:pPr>
            <a:buFont typeface="Wingdings" panose="05000000000000000000" pitchFamily="2" charset="2"/>
            <a:buChar char="Ø"/>
          </a:pPr>
          <a:r>
            <a:rPr lang="en-US" dirty="0"/>
            <a:t> Composite pellets</a:t>
          </a:r>
          <a:endParaRPr lang="en-GB" dirty="0"/>
        </a:p>
      </dgm:t>
    </dgm:pt>
    <dgm:pt modelId="{1ADA8DC1-B379-49C5-BE33-E8809D1CEB42}" type="parTrans" cxnId="{9FD1D64E-FF87-434B-9523-129231CD3ACB}">
      <dgm:prSet/>
      <dgm:spPr/>
      <dgm:t>
        <a:bodyPr/>
        <a:lstStyle/>
        <a:p>
          <a:endParaRPr lang="de-DE"/>
        </a:p>
      </dgm:t>
    </dgm:pt>
    <dgm:pt modelId="{511BBA9F-7522-4F1F-853D-8FC138B77CD1}" type="sibTrans" cxnId="{9FD1D64E-FF87-434B-9523-129231CD3ACB}">
      <dgm:prSet/>
      <dgm:spPr/>
      <dgm:t>
        <a:bodyPr/>
        <a:lstStyle/>
        <a:p>
          <a:endParaRPr lang="de-DE"/>
        </a:p>
      </dgm:t>
    </dgm:pt>
    <dgm:pt modelId="{481742AE-4EDA-4892-B384-8424CCE597D8}">
      <dgm:prSet/>
      <dgm:spPr/>
      <dgm:t>
        <a:bodyPr/>
        <a:lstStyle/>
        <a:p>
          <a:pPr>
            <a:buFont typeface="Arial" panose="020B0604020202020204" pitchFamily="34" charset="0"/>
            <a:buChar char="•"/>
          </a:pPr>
          <a:r>
            <a:rPr lang="en-US" dirty="0"/>
            <a:t>Dry at 80C for 4h</a:t>
          </a:r>
          <a:endParaRPr lang="en-GB" dirty="0"/>
        </a:p>
      </dgm:t>
    </dgm:pt>
    <dgm:pt modelId="{0F8CE563-6FB3-4139-A2A4-56282E38F9B4}" type="parTrans" cxnId="{0D69E4E2-CF4C-40C7-9B24-198597EBD6F5}">
      <dgm:prSet/>
      <dgm:spPr/>
      <dgm:t>
        <a:bodyPr/>
        <a:lstStyle/>
        <a:p>
          <a:endParaRPr lang="de-DE"/>
        </a:p>
      </dgm:t>
    </dgm:pt>
    <dgm:pt modelId="{AB2B64B6-54CD-42AF-A6C7-08A109A024B5}" type="sibTrans" cxnId="{0D69E4E2-CF4C-40C7-9B24-198597EBD6F5}">
      <dgm:prSet/>
      <dgm:spPr/>
      <dgm:t>
        <a:bodyPr/>
        <a:lstStyle/>
        <a:p>
          <a:endParaRPr lang="de-DE"/>
        </a:p>
      </dgm:t>
    </dgm:pt>
    <dgm:pt modelId="{4B5D39A7-5EA4-4EC3-9937-47C5B1081BFD}">
      <dgm:prSet/>
      <dgm:spPr/>
      <dgm:t>
        <a:bodyPr/>
        <a:lstStyle/>
        <a:p>
          <a:pPr>
            <a:buFont typeface="Arial" panose="020B0604020202020204" pitchFamily="34" charset="0"/>
            <a:buChar char="•"/>
          </a:pPr>
          <a:r>
            <a:rPr lang="en-US" dirty="0"/>
            <a:t>Keep in moisture protectable bag </a:t>
          </a:r>
          <a:endParaRPr lang="en-GB" dirty="0"/>
        </a:p>
      </dgm:t>
    </dgm:pt>
    <dgm:pt modelId="{7510109B-505E-4B30-B7EA-22F69256C3EC}" type="parTrans" cxnId="{BFBD0F82-7F52-41F7-A2FA-489016C44188}">
      <dgm:prSet/>
      <dgm:spPr/>
      <dgm:t>
        <a:bodyPr/>
        <a:lstStyle/>
        <a:p>
          <a:endParaRPr lang="de-DE"/>
        </a:p>
      </dgm:t>
    </dgm:pt>
    <dgm:pt modelId="{19CAA41B-1832-44F5-9FBC-73AAA624E816}" type="sibTrans" cxnId="{BFBD0F82-7F52-41F7-A2FA-489016C44188}">
      <dgm:prSet/>
      <dgm:spPr/>
      <dgm:t>
        <a:bodyPr/>
        <a:lstStyle/>
        <a:p>
          <a:endParaRPr lang="de-DE"/>
        </a:p>
      </dgm:t>
    </dgm:pt>
    <dgm:pt modelId="{D3FB55B1-ED6A-43F0-9BD4-E9713D93696E}" type="pres">
      <dgm:prSet presAssocID="{D77371C9-60EE-405D-8A74-B14FFE845C49}" presName="Name0" presStyleCnt="0">
        <dgm:presLayoutVars>
          <dgm:dir/>
          <dgm:resizeHandles val="exact"/>
        </dgm:presLayoutVars>
      </dgm:prSet>
      <dgm:spPr/>
      <dgm:t>
        <a:bodyPr/>
        <a:lstStyle/>
        <a:p>
          <a:endParaRPr lang="en-US"/>
        </a:p>
      </dgm:t>
    </dgm:pt>
    <dgm:pt modelId="{FBB736A2-7F45-4701-9A32-391647769A05}" type="pres">
      <dgm:prSet presAssocID="{67A38228-FB85-409E-8E34-51E20E80259E}" presName="node" presStyleLbl="node1" presStyleIdx="0" presStyleCnt="4">
        <dgm:presLayoutVars>
          <dgm:bulletEnabled val="1"/>
        </dgm:presLayoutVars>
      </dgm:prSet>
      <dgm:spPr/>
      <dgm:t>
        <a:bodyPr/>
        <a:lstStyle/>
        <a:p>
          <a:endParaRPr lang="en-US"/>
        </a:p>
      </dgm:t>
    </dgm:pt>
    <dgm:pt modelId="{CB0863FB-69B1-40DE-BA4B-DFB99B4FCC1C}" type="pres">
      <dgm:prSet presAssocID="{19CA87CA-FF3F-4CCF-8ACA-F82456D4655B}" presName="sibTrans" presStyleLbl="sibTrans2D1" presStyleIdx="0" presStyleCnt="3"/>
      <dgm:spPr/>
      <dgm:t>
        <a:bodyPr/>
        <a:lstStyle/>
        <a:p>
          <a:endParaRPr lang="en-US"/>
        </a:p>
      </dgm:t>
    </dgm:pt>
    <dgm:pt modelId="{60EFFB21-D712-4ED3-9AC1-147A123125CF}" type="pres">
      <dgm:prSet presAssocID="{19CA87CA-FF3F-4CCF-8ACA-F82456D4655B}" presName="connectorText" presStyleLbl="sibTrans2D1" presStyleIdx="0" presStyleCnt="3"/>
      <dgm:spPr/>
      <dgm:t>
        <a:bodyPr/>
        <a:lstStyle/>
        <a:p>
          <a:endParaRPr lang="en-US"/>
        </a:p>
      </dgm:t>
    </dgm:pt>
    <dgm:pt modelId="{49CF0B1A-C3F4-4D33-87D8-18D956B8133D}" type="pres">
      <dgm:prSet presAssocID="{5F651E6C-2366-49B9-922D-BA72A6EF1F4F}" presName="node" presStyleLbl="node1" presStyleIdx="1" presStyleCnt="4">
        <dgm:presLayoutVars>
          <dgm:bulletEnabled val="1"/>
        </dgm:presLayoutVars>
      </dgm:prSet>
      <dgm:spPr/>
      <dgm:t>
        <a:bodyPr/>
        <a:lstStyle/>
        <a:p>
          <a:endParaRPr lang="en-US"/>
        </a:p>
      </dgm:t>
    </dgm:pt>
    <dgm:pt modelId="{E6BC7490-71F9-4ABE-8E87-DB24D5F8E076}" type="pres">
      <dgm:prSet presAssocID="{904F9C69-7892-4C2C-8866-EB585A92F04E}" presName="sibTrans" presStyleLbl="sibTrans2D1" presStyleIdx="1" presStyleCnt="3"/>
      <dgm:spPr/>
      <dgm:t>
        <a:bodyPr/>
        <a:lstStyle/>
        <a:p>
          <a:endParaRPr lang="en-US"/>
        </a:p>
      </dgm:t>
    </dgm:pt>
    <dgm:pt modelId="{A93A7670-78F5-4056-B15E-E101E471D280}" type="pres">
      <dgm:prSet presAssocID="{904F9C69-7892-4C2C-8866-EB585A92F04E}" presName="connectorText" presStyleLbl="sibTrans2D1" presStyleIdx="1" presStyleCnt="3"/>
      <dgm:spPr/>
      <dgm:t>
        <a:bodyPr/>
        <a:lstStyle/>
        <a:p>
          <a:endParaRPr lang="en-US"/>
        </a:p>
      </dgm:t>
    </dgm:pt>
    <dgm:pt modelId="{229A5740-41D3-42E6-A34D-52889DA4A33A}" type="pres">
      <dgm:prSet presAssocID="{6F262F31-F3DA-4F9D-8BD6-88E91AFE6720}" presName="node" presStyleLbl="node1" presStyleIdx="2" presStyleCnt="4">
        <dgm:presLayoutVars>
          <dgm:bulletEnabled val="1"/>
        </dgm:presLayoutVars>
      </dgm:prSet>
      <dgm:spPr/>
      <dgm:t>
        <a:bodyPr/>
        <a:lstStyle/>
        <a:p>
          <a:endParaRPr lang="en-US"/>
        </a:p>
      </dgm:t>
    </dgm:pt>
    <dgm:pt modelId="{BB8CCDB1-16B5-49F8-92F5-4416F218F2AA}" type="pres">
      <dgm:prSet presAssocID="{8DF5B804-23E4-4427-B408-1A96078FA5C4}" presName="sibTrans" presStyleLbl="sibTrans2D1" presStyleIdx="2" presStyleCnt="3"/>
      <dgm:spPr/>
      <dgm:t>
        <a:bodyPr/>
        <a:lstStyle/>
        <a:p>
          <a:endParaRPr lang="en-US"/>
        </a:p>
      </dgm:t>
    </dgm:pt>
    <dgm:pt modelId="{68647240-1027-46E6-B475-BC4A81C9FF71}" type="pres">
      <dgm:prSet presAssocID="{8DF5B804-23E4-4427-B408-1A96078FA5C4}" presName="connectorText" presStyleLbl="sibTrans2D1" presStyleIdx="2" presStyleCnt="3"/>
      <dgm:spPr/>
      <dgm:t>
        <a:bodyPr/>
        <a:lstStyle/>
        <a:p>
          <a:endParaRPr lang="en-US"/>
        </a:p>
      </dgm:t>
    </dgm:pt>
    <dgm:pt modelId="{D33B32D1-CC3D-4F1B-AB48-64529B22226D}" type="pres">
      <dgm:prSet presAssocID="{69016EAF-8187-4062-9C52-8BF183D0132D}" presName="node" presStyleLbl="node1" presStyleIdx="3" presStyleCnt="4">
        <dgm:presLayoutVars>
          <dgm:bulletEnabled val="1"/>
        </dgm:presLayoutVars>
      </dgm:prSet>
      <dgm:spPr/>
      <dgm:t>
        <a:bodyPr/>
        <a:lstStyle/>
        <a:p>
          <a:endParaRPr lang="en-US"/>
        </a:p>
      </dgm:t>
    </dgm:pt>
  </dgm:ptLst>
  <dgm:cxnLst>
    <dgm:cxn modelId="{8B19D400-97F2-B84D-A963-B0A485F9D63D}" type="presOf" srcId="{D77371C9-60EE-405D-8A74-B14FFE845C49}" destId="{D3FB55B1-ED6A-43F0-9BD4-E9713D93696E}" srcOrd="0" destOrd="0" presId="urn:microsoft.com/office/officeart/2005/8/layout/process1"/>
    <dgm:cxn modelId="{2BA447D2-384D-44CC-A18D-573BB01A4B15}" srcId="{6F262F31-F3DA-4F9D-8BD6-88E91AFE6720}" destId="{7B7FCCB6-6BA6-444C-A768-D5E37D3F5466}" srcOrd="0" destOrd="0" parTransId="{D960B8BF-F4BC-4340-97E4-F25317B64D9B}" sibTransId="{497361C2-2E51-4EAC-997A-07CD3B87A55A}"/>
    <dgm:cxn modelId="{5BA1A3E1-316B-4914-B9CE-FEF9403FAF90}" srcId="{D77371C9-60EE-405D-8A74-B14FFE845C49}" destId="{69016EAF-8187-4062-9C52-8BF183D0132D}" srcOrd="3" destOrd="0" parTransId="{8718C480-A9CF-4387-93D2-0B4B94B0FD3B}" sibTransId="{24FCA0D2-6320-46FB-8C52-A03A2974AF07}"/>
    <dgm:cxn modelId="{1694E243-9B7B-8F4F-A6EC-E239B5B18143}" type="presOf" srcId="{7B7FCCB6-6BA6-444C-A768-D5E37D3F5466}" destId="{229A5740-41D3-42E6-A34D-52889DA4A33A}" srcOrd="0" destOrd="1" presId="urn:microsoft.com/office/officeart/2005/8/layout/process1"/>
    <dgm:cxn modelId="{C5AAD619-E173-D241-A925-BD36B65A7854}" type="presOf" srcId="{68AE27D6-11E1-4DBD-9CCF-28226C738305}" destId="{D33B32D1-CC3D-4F1B-AB48-64529B22226D}" srcOrd="0" destOrd="1" presId="urn:microsoft.com/office/officeart/2005/8/layout/process1"/>
    <dgm:cxn modelId="{8BB8E8E6-EDE4-624B-9BE0-6D451E90147B}" type="presOf" srcId="{481742AE-4EDA-4892-B384-8424CCE597D8}" destId="{D33B32D1-CC3D-4F1B-AB48-64529B22226D}" srcOrd="0" destOrd="3" presId="urn:microsoft.com/office/officeart/2005/8/layout/process1"/>
    <dgm:cxn modelId="{D9F91A28-13D5-6644-BC82-48FF72BAE3F7}" type="presOf" srcId="{67A38228-FB85-409E-8E34-51E20E80259E}" destId="{FBB736A2-7F45-4701-9A32-391647769A05}" srcOrd="0" destOrd="0" presId="urn:microsoft.com/office/officeart/2005/8/layout/process1"/>
    <dgm:cxn modelId="{64AC45A9-0F67-7449-8EC4-F588488AA7D4}" type="presOf" srcId="{904F9C69-7892-4C2C-8866-EB585A92F04E}" destId="{A93A7670-78F5-4056-B15E-E101E471D280}" srcOrd="1" destOrd="0" presId="urn:microsoft.com/office/officeart/2005/8/layout/process1"/>
    <dgm:cxn modelId="{55F59BAF-D4C1-5745-A580-F74ADA9ADE79}" type="presOf" srcId="{8DF5B804-23E4-4427-B408-1A96078FA5C4}" destId="{BB8CCDB1-16B5-49F8-92F5-4416F218F2AA}" srcOrd="0" destOrd="0" presId="urn:microsoft.com/office/officeart/2005/8/layout/process1"/>
    <dgm:cxn modelId="{B3871992-BCEB-2840-9429-7819A09D54D9}" type="presOf" srcId="{6F262F31-F3DA-4F9D-8BD6-88E91AFE6720}" destId="{229A5740-41D3-42E6-A34D-52889DA4A33A}" srcOrd="0" destOrd="0" presId="urn:microsoft.com/office/officeart/2005/8/layout/process1"/>
    <dgm:cxn modelId="{0957A28D-F3E6-3046-98F2-B8391B1F1DB4}" type="presOf" srcId="{69016EAF-8187-4062-9C52-8BF183D0132D}" destId="{D33B32D1-CC3D-4F1B-AB48-64529B22226D}" srcOrd="0" destOrd="0" presId="urn:microsoft.com/office/officeart/2005/8/layout/process1"/>
    <dgm:cxn modelId="{7BB83614-F986-415D-8EFC-24F5D423948E}" srcId="{69016EAF-8187-4062-9C52-8BF183D0132D}" destId="{68AE27D6-11E1-4DBD-9CCF-28226C738305}" srcOrd="0" destOrd="0" parTransId="{D821E028-97DA-4B6E-8113-78CABFDBAF7F}" sibTransId="{A479115B-391C-4DB6-94E4-C2F5E61E7EAE}"/>
    <dgm:cxn modelId="{0DEA944F-0133-B647-829B-2F539DF9A7D0}" type="presOf" srcId="{8DF5B804-23E4-4427-B408-1A96078FA5C4}" destId="{68647240-1027-46E6-B475-BC4A81C9FF71}" srcOrd="1" destOrd="0" presId="urn:microsoft.com/office/officeart/2005/8/layout/process1"/>
    <dgm:cxn modelId="{D33973CD-591F-5746-85CE-1D8F39AF462A}" type="presOf" srcId="{19CA87CA-FF3F-4CCF-8ACA-F82456D4655B}" destId="{CB0863FB-69B1-40DE-BA4B-DFB99B4FCC1C}" srcOrd="0" destOrd="0" presId="urn:microsoft.com/office/officeart/2005/8/layout/process1"/>
    <dgm:cxn modelId="{0D69E4E2-CF4C-40C7-9B24-198597EBD6F5}" srcId="{69016EAF-8187-4062-9C52-8BF183D0132D}" destId="{481742AE-4EDA-4892-B384-8424CCE597D8}" srcOrd="1" destOrd="0" parTransId="{0F8CE563-6FB3-4139-A2A4-56282E38F9B4}" sibTransId="{AB2B64B6-54CD-42AF-A6C7-08A109A024B5}"/>
    <dgm:cxn modelId="{7E131BA0-5B01-4A3C-9E57-B8D4B5428F0B}" srcId="{D77371C9-60EE-405D-8A74-B14FFE845C49}" destId="{6F262F31-F3DA-4F9D-8BD6-88E91AFE6720}" srcOrd="2" destOrd="0" parTransId="{F6E276AB-02A6-4862-B69E-B1C839014356}" sibTransId="{8DF5B804-23E4-4427-B408-1A96078FA5C4}"/>
    <dgm:cxn modelId="{DB86B3F1-F11E-7B48-B896-47D3A18845D4}" type="presOf" srcId="{C5CEC2FF-DFEF-4CC8-8D52-111E5AED0FDA}" destId="{229A5740-41D3-42E6-A34D-52889DA4A33A}" srcOrd="0" destOrd="3" presId="urn:microsoft.com/office/officeart/2005/8/layout/process1"/>
    <dgm:cxn modelId="{9A4C5115-15D3-4F53-BD1D-81FF00B21458}" srcId="{6F262F31-F3DA-4F9D-8BD6-88E91AFE6720}" destId="{5B34FD96-1DC5-484E-A2E8-31E3C35B9DB2}" srcOrd="1" destOrd="0" parTransId="{71B48A93-63EC-4A43-BC41-EF10BFABFB0B}" sibTransId="{210A6192-2C23-4D66-87CB-0C6E2631CD6A}"/>
    <dgm:cxn modelId="{9FD1D64E-FF87-434B-9523-129231CD3ACB}" srcId="{68AE27D6-11E1-4DBD-9CCF-28226C738305}" destId="{5C0C2020-B1CE-4D6F-A6A1-01EAB932273F}" srcOrd="0" destOrd="0" parTransId="{1ADA8DC1-B379-49C5-BE33-E8809D1CEB42}" sibTransId="{511BBA9F-7522-4F1F-853D-8FC138B77CD1}"/>
    <dgm:cxn modelId="{639A8524-7AF5-4EF3-B717-2C104D8E71BF}" srcId="{D77371C9-60EE-405D-8A74-B14FFE845C49}" destId="{5F651E6C-2366-49B9-922D-BA72A6EF1F4F}" srcOrd="1" destOrd="0" parTransId="{7576A092-22C1-4FCD-8840-0D8A217B8634}" sibTransId="{904F9C69-7892-4C2C-8866-EB585A92F04E}"/>
    <dgm:cxn modelId="{7744114C-C414-422B-AD54-4EF95A80D8F3}" srcId="{D77371C9-60EE-405D-8A74-B14FFE845C49}" destId="{67A38228-FB85-409E-8E34-51E20E80259E}" srcOrd="0" destOrd="0" parTransId="{98CFEC2E-5792-453C-A651-BD8501F3A239}" sibTransId="{19CA87CA-FF3F-4CCF-8ACA-F82456D4655B}"/>
    <dgm:cxn modelId="{E2E41ED8-D825-E54A-A8E4-084828867E58}" type="presOf" srcId="{78736E50-B089-45F4-BA83-298AE06A1849}" destId="{FBB736A2-7F45-4701-9A32-391647769A05}" srcOrd="0" destOrd="1" presId="urn:microsoft.com/office/officeart/2005/8/layout/process1"/>
    <dgm:cxn modelId="{C30DADCF-6D52-43E7-B37F-962FA98960E0}" srcId="{5F651E6C-2366-49B9-922D-BA72A6EF1F4F}" destId="{B2353663-08CE-4DB0-B829-AB3B046CA098}" srcOrd="1" destOrd="0" parTransId="{069CDE52-DFD3-4C72-B6BE-4A70A418073B}" sibTransId="{C93EE187-7E22-4EB9-92DD-9CCB79B9319C}"/>
    <dgm:cxn modelId="{311A91B9-82CA-414A-A43B-A2BD58B16A57}" type="presOf" srcId="{1470DFFD-4977-4276-9212-1B3E0482D125}" destId="{49CF0B1A-C3F4-4D33-87D8-18D956B8133D}" srcOrd="0" destOrd="1" presId="urn:microsoft.com/office/officeart/2005/8/layout/process1"/>
    <dgm:cxn modelId="{1A98BE3C-1D40-AD4F-B2AF-F8EEAE42EF2C}" type="presOf" srcId="{19CA87CA-FF3F-4CCF-8ACA-F82456D4655B}" destId="{60EFFB21-D712-4ED3-9AC1-147A123125CF}" srcOrd="1" destOrd="0" presId="urn:microsoft.com/office/officeart/2005/8/layout/process1"/>
    <dgm:cxn modelId="{8CECCB5D-294E-1E43-88BA-C509AB754C70}" type="presOf" srcId="{B2353663-08CE-4DB0-B829-AB3B046CA098}" destId="{49CF0B1A-C3F4-4D33-87D8-18D956B8133D}" srcOrd="0" destOrd="2" presId="urn:microsoft.com/office/officeart/2005/8/layout/process1"/>
    <dgm:cxn modelId="{53117C4A-0B37-6D40-8302-1DFB9A1DA806}" type="presOf" srcId="{5F651E6C-2366-49B9-922D-BA72A6EF1F4F}" destId="{49CF0B1A-C3F4-4D33-87D8-18D956B8133D}" srcOrd="0" destOrd="0" presId="urn:microsoft.com/office/officeart/2005/8/layout/process1"/>
    <dgm:cxn modelId="{1ED5C03E-381B-2B42-AD14-2E8989475637}" type="presOf" srcId="{4B5D39A7-5EA4-4EC3-9937-47C5B1081BFD}" destId="{D33B32D1-CC3D-4F1B-AB48-64529B22226D}" srcOrd="0" destOrd="4" presId="urn:microsoft.com/office/officeart/2005/8/layout/process1"/>
    <dgm:cxn modelId="{FBFC766E-AD5B-D54E-A469-AB55D044154C}" type="presOf" srcId="{5B34FD96-1DC5-484E-A2E8-31E3C35B9DB2}" destId="{229A5740-41D3-42E6-A34D-52889DA4A33A}" srcOrd="0" destOrd="2" presId="urn:microsoft.com/office/officeart/2005/8/layout/process1"/>
    <dgm:cxn modelId="{64D6C960-04D5-344F-877F-AC5B80E036CA}" type="presOf" srcId="{904F9C69-7892-4C2C-8866-EB585A92F04E}" destId="{E6BC7490-71F9-4ABE-8E87-DB24D5F8E076}" srcOrd="0" destOrd="0" presId="urn:microsoft.com/office/officeart/2005/8/layout/process1"/>
    <dgm:cxn modelId="{3A714087-3D34-4220-81EB-EAD3A544B575}" srcId="{67A38228-FB85-409E-8E34-51E20E80259E}" destId="{78736E50-B089-45F4-BA83-298AE06A1849}" srcOrd="0" destOrd="0" parTransId="{1C576C0E-B9D8-438D-9433-997D4D3F3AB6}" sibTransId="{1E29E0A0-8590-4872-92A8-57FAB0F03E2B}"/>
    <dgm:cxn modelId="{D59DFB56-DBED-493B-9942-40241CB96045}" srcId="{6F262F31-F3DA-4F9D-8BD6-88E91AFE6720}" destId="{C5CEC2FF-DFEF-4CC8-8D52-111E5AED0FDA}" srcOrd="2" destOrd="0" parTransId="{86096551-AAC2-4492-A563-26267234FE1F}" sibTransId="{23FCBD7D-D9D8-49C0-BF84-985BD13A9B79}"/>
    <dgm:cxn modelId="{F2069BD9-A361-4EBF-A5DE-C71428F6B6D3}" srcId="{5F651E6C-2366-49B9-922D-BA72A6EF1F4F}" destId="{1470DFFD-4977-4276-9212-1B3E0482D125}" srcOrd="0" destOrd="0" parTransId="{3526D0E2-CB1C-4792-AA1B-BF43C089661F}" sibTransId="{BA490821-BCF2-46C6-B486-3A173CFF50D8}"/>
    <dgm:cxn modelId="{BFBD0F82-7F52-41F7-A2FA-489016C44188}" srcId="{69016EAF-8187-4062-9C52-8BF183D0132D}" destId="{4B5D39A7-5EA4-4EC3-9937-47C5B1081BFD}" srcOrd="2" destOrd="0" parTransId="{7510109B-505E-4B30-B7EA-22F69256C3EC}" sibTransId="{19CAA41B-1832-44F5-9FBC-73AAA624E816}"/>
    <dgm:cxn modelId="{3358382F-297E-3845-A671-9FED5BC25D78}" type="presOf" srcId="{5C0C2020-B1CE-4D6F-A6A1-01EAB932273F}" destId="{D33B32D1-CC3D-4F1B-AB48-64529B22226D}" srcOrd="0" destOrd="2" presId="urn:microsoft.com/office/officeart/2005/8/layout/process1"/>
    <dgm:cxn modelId="{5A4F93C2-B480-C640-9A88-BC21497B5D37}" type="presParOf" srcId="{D3FB55B1-ED6A-43F0-9BD4-E9713D93696E}" destId="{FBB736A2-7F45-4701-9A32-391647769A05}" srcOrd="0" destOrd="0" presId="urn:microsoft.com/office/officeart/2005/8/layout/process1"/>
    <dgm:cxn modelId="{B64CF6D1-A976-AD44-8F0F-0A325A42B2DE}" type="presParOf" srcId="{D3FB55B1-ED6A-43F0-9BD4-E9713D93696E}" destId="{CB0863FB-69B1-40DE-BA4B-DFB99B4FCC1C}" srcOrd="1" destOrd="0" presId="urn:microsoft.com/office/officeart/2005/8/layout/process1"/>
    <dgm:cxn modelId="{34F86E8D-75CF-1541-90FB-F42D74B2B551}" type="presParOf" srcId="{CB0863FB-69B1-40DE-BA4B-DFB99B4FCC1C}" destId="{60EFFB21-D712-4ED3-9AC1-147A123125CF}" srcOrd="0" destOrd="0" presId="urn:microsoft.com/office/officeart/2005/8/layout/process1"/>
    <dgm:cxn modelId="{45C17FBE-C97C-FD44-B7A9-B93AE0CA7524}" type="presParOf" srcId="{D3FB55B1-ED6A-43F0-9BD4-E9713D93696E}" destId="{49CF0B1A-C3F4-4D33-87D8-18D956B8133D}" srcOrd="2" destOrd="0" presId="urn:microsoft.com/office/officeart/2005/8/layout/process1"/>
    <dgm:cxn modelId="{7E68C1D2-EF5C-884D-AAB5-47C3E782DF5D}" type="presParOf" srcId="{D3FB55B1-ED6A-43F0-9BD4-E9713D93696E}" destId="{E6BC7490-71F9-4ABE-8E87-DB24D5F8E076}" srcOrd="3" destOrd="0" presId="urn:microsoft.com/office/officeart/2005/8/layout/process1"/>
    <dgm:cxn modelId="{8456740F-D98B-4548-8478-7807A65E65C5}" type="presParOf" srcId="{E6BC7490-71F9-4ABE-8E87-DB24D5F8E076}" destId="{A93A7670-78F5-4056-B15E-E101E471D280}" srcOrd="0" destOrd="0" presId="urn:microsoft.com/office/officeart/2005/8/layout/process1"/>
    <dgm:cxn modelId="{CD7A53C6-36C6-8748-BAA1-93A6F13FF959}" type="presParOf" srcId="{D3FB55B1-ED6A-43F0-9BD4-E9713D93696E}" destId="{229A5740-41D3-42E6-A34D-52889DA4A33A}" srcOrd="4" destOrd="0" presId="urn:microsoft.com/office/officeart/2005/8/layout/process1"/>
    <dgm:cxn modelId="{BE9EF336-CCEA-AC43-B57F-B7433F394F51}" type="presParOf" srcId="{D3FB55B1-ED6A-43F0-9BD4-E9713D93696E}" destId="{BB8CCDB1-16B5-49F8-92F5-4416F218F2AA}" srcOrd="5" destOrd="0" presId="urn:microsoft.com/office/officeart/2005/8/layout/process1"/>
    <dgm:cxn modelId="{481E3B8F-36C0-D44C-BB3B-359D8918AEBC}" type="presParOf" srcId="{BB8CCDB1-16B5-49F8-92F5-4416F218F2AA}" destId="{68647240-1027-46E6-B475-BC4A81C9FF71}" srcOrd="0" destOrd="0" presId="urn:microsoft.com/office/officeart/2005/8/layout/process1"/>
    <dgm:cxn modelId="{E39888B1-1136-0742-9EE5-CE190AC83E27}" type="presParOf" srcId="{D3FB55B1-ED6A-43F0-9BD4-E9713D93696E}" destId="{D33B32D1-CC3D-4F1B-AB48-64529B22226D}"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7371C9-60EE-405D-8A74-B14FFE845C49}"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de-DE"/>
        </a:p>
      </dgm:t>
    </dgm:pt>
    <dgm:pt modelId="{67A38228-FB85-409E-8E34-51E20E80259E}">
      <dgm:prSet/>
      <dgm:spPr/>
      <dgm:t>
        <a:bodyPr/>
        <a:lstStyle/>
        <a:p>
          <a:r>
            <a:rPr lang="en-US" dirty="0"/>
            <a:t>FIRST</a:t>
          </a:r>
          <a:endParaRPr lang="en-GB" dirty="0"/>
        </a:p>
      </dgm:t>
    </dgm:pt>
    <dgm:pt modelId="{98CFEC2E-5792-453C-A651-BD8501F3A239}" type="parTrans" cxnId="{7744114C-C414-422B-AD54-4EF95A80D8F3}">
      <dgm:prSet/>
      <dgm:spPr/>
      <dgm:t>
        <a:bodyPr/>
        <a:lstStyle/>
        <a:p>
          <a:endParaRPr lang="de-DE"/>
        </a:p>
      </dgm:t>
    </dgm:pt>
    <dgm:pt modelId="{19CA87CA-FF3F-4CCF-8ACA-F82456D4655B}" type="sibTrans" cxnId="{7744114C-C414-422B-AD54-4EF95A80D8F3}">
      <dgm:prSet/>
      <dgm:spPr/>
      <dgm:t>
        <a:bodyPr/>
        <a:lstStyle/>
        <a:p>
          <a:endParaRPr lang="de-DE"/>
        </a:p>
      </dgm:t>
    </dgm:pt>
    <dgm:pt modelId="{78736E50-B089-45F4-BA83-298AE06A1849}">
      <dgm:prSet/>
      <dgm:spPr/>
      <dgm:t>
        <a:bodyPr/>
        <a:lstStyle/>
        <a:p>
          <a:r>
            <a:rPr lang="en-US" dirty="0"/>
            <a:t>Mix 10 </a:t>
          </a:r>
          <a:r>
            <a:rPr lang="en-US" dirty="0" err="1"/>
            <a:t>wt</a:t>
          </a:r>
          <a:r>
            <a:rPr lang="en-US" dirty="0"/>
            <a:t>% MA with PLA in high speed mixer</a:t>
          </a:r>
          <a:endParaRPr lang="en-GB" dirty="0"/>
        </a:p>
      </dgm:t>
    </dgm:pt>
    <dgm:pt modelId="{1C576C0E-B9D8-438D-9433-997D4D3F3AB6}" type="parTrans" cxnId="{3A714087-3D34-4220-81EB-EAD3A544B575}">
      <dgm:prSet/>
      <dgm:spPr/>
      <dgm:t>
        <a:bodyPr/>
        <a:lstStyle/>
        <a:p>
          <a:endParaRPr lang="de-DE"/>
        </a:p>
      </dgm:t>
    </dgm:pt>
    <dgm:pt modelId="{1E29E0A0-8590-4872-92A8-57FAB0F03E2B}" type="sibTrans" cxnId="{3A714087-3D34-4220-81EB-EAD3A544B575}">
      <dgm:prSet/>
      <dgm:spPr/>
      <dgm:t>
        <a:bodyPr/>
        <a:lstStyle/>
        <a:p>
          <a:endParaRPr lang="de-DE"/>
        </a:p>
      </dgm:t>
    </dgm:pt>
    <dgm:pt modelId="{5F651E6C-2366-49B9-922D-BA72A6EF1F4F}">
      <dgm:prSet/>
      <dgm:spPr/>
      <dgm:t>
        <a:bodyPr/>
        <a:lstStyle/>
        <a:p>
          <a:pPr>
            <a:buNone/>
          </a:pPr>
          <a:r>
            <a:rPr lang="en-US" dirty="0"/>
            <a:t>MIX</a:t>
          </a:r>
          <a:endParaRPr lang="en-GB" dirty="0"/>
        </a:p>
      </dgm:t>
    </dgm:pt>
    <dgm:pt modelId="{7576A092-22C1-4FCD-8840-0D8A217B8634}" type="parTrans" cxnId="{639A8524-7AF5-4EF3-B717-2C104D8E71BF}">
      <dgm:prSet/>
      <dgm:spPr/>
      <dgm:t>
        <a:bodyPr/>
        <a:lstStyle/>
        <a:p>
          <a:endParaRPr lang="de-DE"/>
        </a:p>
      </dgm:t>
    </dgm:pt>
    <dgm:pt modelId="{904F9C69-7892-4C2C-8866-EB585A92F04E}" type="sibTrans" cxnId="{639A8524-7AF5-4EF3-B717-2C104D8E71BF}">
      <dgm:prSet/>
      <dgm:spPr/>
      <dgm:t>
        <a:bodyPr/>
        <a:lstStyle/>
        <a:p>
          <a:endParaRPr lang="de-DE"/>
        </a:p>
      </dgm:t>
    </dgm:pt>
    <dgm:pt modelId="{1470DFFD-4977-4276-9212-1B3E0482D125}">
      <dgm:prSet/>
      <dgm:spPr/>
      <dgm:t>
        <a:bodyPr/>
        <a:lstStyle/>
        <a:p>
          <a:r>
            <a:rPr lang="en-US" dirty="0"/>
            <a:t>PLA/MA mixture together with chopped PALF in two roll-mill (at 140C rollers surface temperature for 5 mins) </a:t>
          </a:r>
          <a:endParaRPr lang="en-GB" dirty="0"/>
        </a:p>
      </dgm:t>
    </dgm:pt>
    <dgm:pt modelId="{3526D0E2-CB1C-4792-AA1B-BF43C089661F}" type="parTrans" cxnId="{F2069BD9-A361-4EBF-A5DE-C71428F6B6D3}">
      <dgm:prSet/>
      <dgm:spPr/>
      <dgm:t>
        <a:bodyPr/>
        <a:lstStyle/>
        <a:p>
          <a:endParaRPr lang="de-DE"/>
        </a:p>
      </dgm:t>
    </dgm:pt>
    <dgm:pt modelId="{BA490821-BCF2-46C6-B486-3A173CFF50D8}" type="sibTrans" cxnId="{F2069BD9-A361-4EBF-A5DE-C71428F6B6D3}">
      <dgm:prSet/>
      <dgm:spPr/>
      <dgm:t>
        <a:bodyPr/>
        <a:lstStyle/>
        <a:p>
          <a:endParaRPr lang="de-DE"/>
        </a:p>
      </dgm:t>
    </dgm:pt>
    <dgm:pt modelId="{6F262F31-F3DA-4F9D-8BD6-88E91AFE6720}">
      <dgm:prSet/>
      <dgm:spPr/>
      <dgm:t>
        <a:bodyPr/>
        <a:lstStyle/>
        <a:p>
          <a:r>
            <a:rPr lang="en-US" dirty="0"/>
            <a:t>Further processing</a:t>
          </a:r>
          <a:endParaRPr lang="en-GB" dirty="0"/>
        </a:p>
      </dgm:t>
    </dgm:pt>
    <dgm:pt modelId="{F6E276AB-02A6-4862-B69E-B1C839014356}" type="parTrans" cxnId="{7E131BA0-5B01-4A3C-9E57-B8D4B5428F0B}">
      <dgm:prSet/>
      <dgm:spPr/>
      <dgm:t>
        <a:bodyPr/>
        <a:lstStyle/>
        <a:p>
          <a:endParaRPr lang="de-DE"/>
        </a:p>
      </dgm:t>
    </dgm:pt>
    <dgm:pt modelId="{8DF5B804-23E4-4427-B408-1A96078FA5C4}" type="sibTrans" cxnId="{7E131BA0-5B01-4A3C-9E57-B8D4B5428F0B}">
      <dgm:prSet/>
      <dgm:spPr/>
      <dgm:t>
        <a:bodyPr/>
        <a:lstStyle/>
        <a:p>
          <a:endParaRPr lang="de-DE"/>
        </a:p>
      </dgm:t>
    </dgm:pt>
    <dgm:pt modelId="{69016EAF-8187-4062-9C52-8BF183D0132D}">
      <dgm:prSet/>
      <dgm:spPr/>
      <dgm:t>
        <a:bodyPr/>
        <a:lstStyle/>
        <a:p>
          <a:pPr>
            <a:buNone/>
          </a:pPr>
          <a:r>
            <a:rPr lang="en-US" dirty="0"/>
            <a:t>Final steps</a:t>
          </a:r>
          <a:endParaRPr lang="en-GB" dirty="0"/>
        </a:p>
      </dgm:t>
    </dgm:pt>
    <dgm:pt modelId="{8718C480-A9CF-4387-93D2-0B4B94B0FD3B}" type="parTrans" cxnId="{5BA1A3E1-316B-4914-B9CE-FEF9403FAF90}">
      <dgm:prSet/>
      <dgm:spPr/>
      <dgm:t>
        <a:bodyPr/>
        <a:lstStyle/>
        <a:p>
          <a:endParaRPr lang="de-DE"/>
        </a:p>
      </dgm:t>
    </dgm:pt>
    <dgm:pt modelId="{24FCA0D2-6320-46FB-8C52-A03A2974AF07}" type="sibTrans" cxnId="{5BA1A3E1-316B-4914-B9CE-FEF9403FAF90}">
      <dgm:prSet/>
      <dgm:spPr/>
      <dgm:t>
        <a:bodyPr/>
        <a:lstStyle/>
        <a:p>
          <a:endParaRPr lang="de-DE"/>
        </a:p>
      </dgm:t>
    </dgm:pt>
    <dgm:pt modelId="{B2353663-08CE-4DB0-B829-AB3B046CA098}">
      <dgm:prSet/>
      <dgm:spPr/>
      <dgm:t>
        <a:bodyPr/>
        <a:lstStyle/>
        <a:p>
          <a:endParaRPr lang="en-GB" dirty="0"/>
        </a:p>
      </dgm:t>
    </dgm:pt>
    <dgm:pt modelId="{069CDE52-DFD3-4C72-B6BE-4A70A418073B}" type="parTrans" cxnId="{C30DADCF-6D52-43E7-B37F-962FA98960E0}">
      <dgm:prSet/>
      <dgm:spPr/>
      <dgm:t>
        <a:bodyPr/>
        <a:lstStyle/>
        <a:p>
          <a:endParaRPr lang="de-DE"/>
        </a:p>
      </dgm:t>
    </dgm:pt>
    <dgm:pt modelId="{C93EE187-7E22-4EB9-92DD-9CCB79B9319C}" type="sibTrans" cxnId="{C30DADCF-6D52-43E7-B37F-962FA98960E0}">
      <dgm:prSet/>
      <dgm:spPr/>
      <dgm:t>
        <a:bodyPr/>
        <a:lstStyle/>
        <a:p>
          <a:endParaRPr lang="de-DE"/>
        </a:p>
      </dgm:t>
    </dgm:pt>
    <dgm:pt modelId="{7B7FCCB6-6BA6-444C-A768-D5E37D3F5466}">
      <dgm:prSet/>
      <dgm:spPr/>
      <dgm:t>
        <a:bodyPr/>
        <a:lstStyle/>
        <a:p>
          <a:r>
            <a:rPr lang="en-US" dirty="0"/>
            <a:t>Mixture into </a:t>
          </a:r>
          <a:r>
            <a:rPr lang="en-US" dirty="0" err="1"/>
            <a:t>Brabender</a:t>
          </a:r>
          <a:r>
            <a:rPr lang="en-US" dirty="0"/>
            <a:t> co-rotating  twin-screw extruder (120C at all 6 zones)</a:t>
          </a:r>
          <a:endParaRPr lang="en-GB" dirty="0"/>
        </a:p>
      </dgm:t>
    </dgm:pt>
    <dgm:pt modelId="{497361C2-2E51-4EAC-997A-07CD3B87A55A}" type="sibTrans" cxnId="{2BA447D2-384D-44CC-A18D-573BB01A4B15}">
      <dgm:prSet/>
      <dgm:spPr/>
      <dgm:t>
        <a:bodyPr/>
        <a:lstStyle/>
        <a:p>
          <a:endParaRPr lang="de-DE"/>
        </a:p>
      </dgm:t>
    </dgm:pt>
    <dgm:pt modelId="{D960B8BF-F4BC-4340-97E4-F25317B64D9B}" type="parTrans" cxnId="{2BA447D2-384D-44CC-A18D-573BB01A4B15}">
      <dgm:prSet/>
      <dgm:spPr/>
      <dgm:t>
        <a:bodyPr/>
        <a:lstStyle/>
        <a:p>
          <a:endParaRPr lang="de-DE"/>
        </a:p>
      </dgm:t>
    </dgm:pt>
    <dgm:pt modelId="{C5CEC2FF-DFEF-4CC8-8D52-111E5AED0FDA}">
      <dgm:prSet/>
      <dgm:spPr/>
      <dgm:t>
        <a:bodyPr/>
        <a:lstStyle/>
        <a:p>
          <a:endParaRPr lang="en-GB" dirty="0"/>
        </a:p>
      </dgm:t>
    </dgm:pt>
    <dgm:pt modelId="{86096551-AAC2-4492-A563-26267234FE1F}" type="parTrans" cxnId="{D59DFB56-DBED-493B-9942-40241CB96045}">
      <dgm:prSet/>
      <dgm:spPr/>
      <dgm:t>
        <a:bodyPr/>
        <a:lstStyle/>
        <a:p>
          <a:endParaRPr lang="de-DE"/>
        </a:p>
      </dgm:t>
    </dgm:pt>
    <dgm:pt modelId="{23FCBD7D-D9D8-49C0-BF84-985BD13A9B79}" type="sibTrans" cxnId="{D59DFB56-DBED-493B-9942-40241CB96045}">
      <dgm:prSet/>
      <dgm:spPr/>
      <dgm:t>
        <a:bodyPr/>
        <a:lstStyle/>
        <a:p>
          <a:endParaRPr lang="de-DE"/>
        </a:p>
      </dgm:t>
    </dgm:pt>
    <dgm:pt modelId="{5B34FD96-1DC5-484E-A2E8-31E3C35B9DB2}">
      <dgm:prSet/>
      <dgm:spPr/>
      <dgm:t>
        <a:bodyPr/>
        <a:lstStyle/>
        <a:p>
          <a:r>
            <a:rPr lang="en-US" dirty="0"/>
            <a:t>Collect the strands of extrudate</a:t>
          </a:r>
          <a:endParaRPr lang="en-GB" dirty="0"/>
        </a:p>
      </dgm:t>
    </dgm:pt>
    <dgm:pt modelId="{71B48A93-63EC-4A43-BC41-EF10BFABFB0B}" type="parTrans" cxnId="{9A4C5115-15D3-4F53-BD1D-81FF00B21458}">
      <dgm:prSet/>
      <dgm:spPr/>
      <dgm:t>
        <a:bodyPr/>
        <a:lstStyle/>
        <a:p>
          <a:endParaRPr lang="de-DE"/>
        </a:p>
      </dgm:t>
    </dgm:pt>
    <dgm:pt modelId="{210A6192-2C23-4D66-87CB-0C6E2631CD6A}" type="sibTrans" cxnId="{9A4C5115-15D3-4F53-BD1D-81FF00B21458}">
      <dgm:prSet/>
      <dgm:spPr/>
      <dgm:t>
        <a:bodyPr/>
        <a:lstStyle/>
        <a:p>
          <a:endParaRPr lang="de-DE"/>
        </a:p>
      </dgm:t>
    </dgm:pt>
    <dgm:pt modelId="{68AE27D6-11E1-4DBD-9CCF-28226C738305}">
      <dgm:prSet/>
      <dgm:spPr/>
      <dgm:t>
        <a:bodyPr/>
        <a:lstStyle/>
        <a:p>
          <a:r>
            <a:rPr lang="en-US" dirty="0"/>
            <a:t>Pelletizer chops strands into:</a:t>
          </a:r>
          <a:endParaRPr lang="en-GB" dirty="0"/>
        </a:p>
      </dgm:t>
    </dgm:pt>
    <dgm:pt modelId="{A479115B-391C-4DB6-94E4-C2F5E61E7EAE}" type="sibTrans" cxnId="{7BB83614-F986-415D-8EFC-24F5D423948E}">
      <dgm:prSet/>
      <dgm:spPr/>
      <dgm:t>
        <a:bodyPr/>
        <a:lstStyle/>
        <a:p>
          <a:endParaRPr lang="de-DE"/>
        </a:p>
      </dgm:t>
    </dgm:pt>
    <dgm:pt modelId="{D821E028-97DA-4B6E-8113-78CABFDBAF7F}" type="parTrans" cxnId="{7BB83614-F986-415D-8EFC-24F5D423948E}">
      <dgm:prSet/>
      <dgm:spPr/>
      <dgm:t>
        <a:bodyPr/>
        <a:lstStyle/>
        <a:p>
          <a:endParaRPr lang="de-DE"/>
        </a:p>
      </dgm:t>
    </dgm:pt>
    <dgm:pt modelId="{5C0C2020-B1CE-4D6F-A6A1-01EAB932273F}">
      <dgm:prSet/>
      <dgm:spPr/>
      <dgm:t>
        <a:bodyPr/>
        <a:lstStyle/>
        <a:p>
          <a:pPr>
            <a:buFont typeface="Wingdings" panose="05000000000000000000" pitchFamily="2" charset="2"/>
            <a:buChar char="Ø"/>
          </a:pPr>
          <a:r>
            <a:rPr lang="en-US" dirty="0"/>
            <a:t> Composite pellets</a:t>
          </a:r>
          <a:endParaRPr lang="en-GB" dirty="0"/>
        </a:p>
      </dgm:t>
    </dgm:pt>
    <dgm:pt modelId="{1ADA8DC1-B379-49C5-BE33-E8809D1CEB42}" type="parTrans" cxnId="{9FD1D64E-FF87-434B-9523-129231CD3ACB}">
      <dgm:prSet/>
      <dgm:spPr/>
      <dgm:t>
        <a:bodyPr/>
        <a:lstStyle/>
        <a:p>
          <a:endParaRPr lang="de-DE"/>
        </a:p>
      </dgm:t>
    </dgm:pt>
    <dgm:pt modelId="{511BBA9F-7522-4F1F-853D-8FC138B77CD1}" type="sibTrans" cxnId="{9FD1D64E-FF87-434B-9523-129231CD3ACB}">
      <dgm:prSet/>
      <dgm:spPr/>
      <dgm:t>
        <a:bodyPr/>
        <a:lstStyle/>
        <a:p>
          <a:endParaRPr lang="de-DE"/>
        </a:p>
      </dgm:t>
    </dgm:pt>
    <dgm:pt modelId="{481742AE-4EDA-4892-B384-8424CCE597D8}">
      <dgm:prSet/>
      <dgm:spPr/>
      <dgm:t>
        <a:bodyPr/>
        <a:lstStyle/>
        <a:p>
          <a:pPr>
            <a:buFont typeface="Arial" panose="020B0604020202020204" pitchFamily="34" charset="0"/>
            <a:buChar char="•"/>
          </a:pPr>
          <a:r>
            <a:rPr lang="en-US" dirty="0"/>
            <a:t>Dry at 80C for 4h</a:t>
          </a:r>
          <a:endParaRPr lang="en-GB" dirty="0"/>
        </a:p>
      </dgm:t>
    </dgm:pt>
    <dgm:pt modelId="{0F8CE563-6FB3-4139-A2A4-56282E38F9B4}" type="parTrans" cxnId="{0D69E4E2-CF4C-40C7-9B24-198597EBD6F5}">
      <dgm:prSet/>
      <dgm:spPr/>
      <dgm:t>
        <a:bodyPr/>
        <a:lstStyle/>
        <a:p>
          <a:endParaRPr lang="de-DE"/>
        </a:p>
      </dgm:t>
    </dgm:pt>
    <dgm:pt modelId="{AB2B64B6-54CD-42AF-A6C7-08A109A024B5}" type="sibTrans" cxnId="{0D69E4E2-CF4C-40C7-9B24-198597EBD6F5}">
      <dgm:prSet/>
      <dgm:spPr/>
      <dgm:t>
        <a:bodyPr/>
        <a:lstStyle/>
        <a:p>
          <a:endParaRPr lang="de-DE"/>
        </a:p>
      </dgm:t>
    </dgm:pt>
    <dgm:pt modelId="{4B5D39A7-5EA4-4EC3-9937-47C5B1081BFD}">
      <dgm:prSet/>
      <dgm:spPr/>
      <dgm:t>
        <a:bodyPr/>
        <a:lstStyle/>
        <a:p>
          <a:pPr>
            <a:buFont typeface="Arial" panose="020B0604020202020204" pitchFamily="34" charset="0"/>
            <a:buChar char="•"/>
          </a:pPr>
          <a:r>
            <a:rPr lang="en-US" dirty="0"/>
            <a:t>Keep in moisture protectable bag </a:t>
          </a:r>
          <a:endParaRPr lang="en-GB" dirty="0"/>
        </a:p>
      </dgm:t>
    </dgm:pt>
    <dgm:pt modelId="{7510109B-505E-4B30-B7EA-22F69256C3EC}" type="parTrans" cxnId="{BFBD0F82-7F52-41F7-A2FA-489016C44188}">
      <dgm:prSet/>
      <dgm:spPr/>
      <dgm:t>
        <a:bodyPr/>
        <a:lstStyle/>
        <a:p>
          <a:endParaRPr lang="de-DE"/>
        </a:p>
      </dgm:t>
    </dgm:pt>
    <dgm:pt modelId="{19CAA41B-1832-44F5-9FBC-73AAA624E816}" type="sibTrans" cxnId="{BFBD0F82-7F52-41F7-A2FA-489016C44188}">
      <dgm:prSet/>
      <dgm:spPr/>
      <dgm:t>
        <a:bodyPr/>
        <a:lstStyle/>
        <a:p>
          <a:endParaRPr lang="de-DE"/>
        </a:p>
      </dgm:t>
    </dgm:pt>
    <dgm:pt modelId="{D3FB55B1-ED6A-43F0-9BD4-E9713D93696E}" type="pres">
      <dgm:prSet presAssocID="{D77371C9-60EE-405D-8A74-B14FFE845C49}" presName="Name0" presStyleCnt="0">
        <dgm:presLayoutVars>
          <dgm:dir/>
          <dgm:resizeHandles val="exact"/>
        </dgm:presLayoutVars>
      </dgm:prSet>
      <dgm:spPr/>
      <dgm:t>
        <a:bodyPr/>
        <a:lstStyle/>
        <a:p>
          <a:endParaRPr lang="en-US"/>
        </a:p>
      </dgm:t>
    </dgm:pt>
    <dgm:pt modelId="{FBB736A2-7F45-4701-9A32-391647769A05}" type="pres">
      <dgm:prSet presAssocID="{67A38228-FB85-409E-8E34-51E20E80259E}" presName="node" presStyleLbl="node1" presStyleIdx="0" presStyleCnt="4">
        <dgm:presLayoutVars>
          <dgm:bulletEnabled val="1"/>
        </dgm:presLayoutVars>
      </dgm:prSet>
      <dgm:spPr/>
      <dgm:t>
        <a:bodyPr/>
        <a:lstStyle/>
        <a:p>
          <a:endParaRPr lang="en-US"/>
        </a:p>
      </dgm:t>
    </dgm:pt>
    <dgm:pt modelId="{CB0863FB-69B1-40DE-BA4B-DFB99B4FCC1C}" type="pres">
      <dgm:prSet presAssocID="{19CA87CA-FF3F-4CCF-8ACA-F82456D4655B}" presName="sibTrans" presStyleLbl="sibTrans2D1" presStyleIdx="0" presStyleCnt="3"/>
      <dgm:spPr/>
      <dgm:t>
        <a:bodyPr/>
        <a:lstStyle/>
        <a:p>
          <a:endParaRPr lang="en-US"/>
        </a:p>
      </dgm:t>
    </dgm:pt>
    <dgm:pt modelId="{60EFFB21-D712-4ED3-9AC1-147A123125CF}" type="pres">
      <dgm:prSet presAssocID="{19CA87CA-FF3F-4CCF-8ACA-F82456D4655B}" presName="connectorText" presStyleLbl="sibTrans2D1" presStyleIdx="0" presStyleCnt="3"/>
      <dgm:spPr/>
      <dgm:t>
        <a:bodyPr/>
        <a:lstStyle/>
        <a:p>
          <a:endParaRPr lang="en-US"/>
        </a:p>
      </dgm:t>
    </dgm:pt>
    <dgm:pt modelId="{49CF0B1A-C3F4-4D33-87D8-18D956B8133D}" type="pres">
      <dgm:prSet presAssocID="{5F651E6C-2366-49B9-922D-BA72A6EF1F4F}" presName="node" presStyleLbl="node1" presStyleIdx="1" presStyleCnt="4">
        <dgm:presLayoutVars>
          <dgm:bulletEnabled val="1"/>
        </dgm:presLayoutVars>
      </dgm:prSet>
      <dgm:spPr/>
      <dgm:t>
        <a:bodyPr/>
        <a:lstStyle/>
        <a:p>
          <a:endParaRPr lang="en-US"/>
        </a:p>
      </dgm:t>
    </dgm:pt>
    <dgm:pt modelId="{E6BC7490-71F9-4ABE-8E87-DB24D5F8E076}" type="pres">
      <dgm:prSet presAssocID="{904F9C69-7892-4C2C-8866-EB585A92F04E}" presName="sibTrans" presStyleLbl="sibTrans2D1" presStyleIdx="1" presStyleCnt="3"/>
      <dgm:spPr/>
      <dgm:t>
        <a:bodyPr/>
        <a:lstStyle/>
        <a:p>
          <a:endParaRPr lang="en-US"/>
        </a:p>
      </dgm:t>
    </dgm:pt>
    <dgm:pt modelId="{A93A7670-78F5-4056-B15E-E101E471D280}" type="pres">
      <dgm:prSet presAssocID="{904F9C69-7892-4C2C-8866-EB585A92F04E}" presName="connectorText" presStyleLbl="sibTrans2D1" presStyleIdx="1" presStyleCnt="3"/>
      <dgm:spPr/>
      <dgm:t>
        <a:bodyPr/>
        <a:lstStyle/>
        <a:p>
          <a:endParaRPr lang="en-US"/>
        </a:p>
      </dgm:t>
    </dgm:pt>
    <dgm:pt modelId="{229A5740-41D3-42E6-A34D-52889DA4A33A}" type="pres">
      <dgm:prSet presAssocID="{6F262F31-F3DA-4F9D-8BD6-88E91AFE6720}" presName="node" presStyleLbl="node1" presStyleIdx="2" presStyleCnt="4">
        <dgm:presLayoutVars>
          <dgm:bulletEnabled val="1"/>
        </dgm:presLayoutVars>
      </dgm:prSet>
      <dgm:spPr/>
      <dgm:t>
        <a:bodyPr/>
        <a:lstStyle/>
        <a:p>
          <a:endParaRPr lang="en-US"/>
        </a:p>
      </dgm:t>
    </dgm:pt>
    <dgm:pt modelId="{BB8CCDB1-16B5-49F8-92F5-4416F218F2AA}" type="pres">
      <dgm:prSet presAssocID="{8DF5B804-23E4-4427-B408-1A96078FA5C4}" presName="sibTrans" presStyleLbl="sibTrans2D1" presStyleIdx="2" presStyleCnt="3"/>
      <dgm:spPr/>
      <dgm:t>
        <a:bodyPr/>
        <a:lstStyle/>
        <a:p>
          <a:endParaRPr lang="en-US"/>
        </a:p>
      </dgm:t>
    </dgm:pt>
    <dgm:pt modelId="{68647240-1027-46E6-B475-BC4A81C9FF71}" type="pres">
      <dgm:prSet presAssocID="{8DF5B804-23E4-4427-B408-1A96078FA5C4}" presName="connectorText" presStyleLbl="sibTrans2D1" presStyleIdx="2" presStyleCnt="3"/>
      <dgm:spPr/>
      <dgm:t>
        <a:bodyPr/>
        <a:lstStyle/>
        <a:p>
          <a:endParaRPr lang="en-US"/>
        </a:p>
      </dgm:t>
    </dgm:pt>
    <dgm:pt modelId="{D33B32D1-CC3D-4F1B-AB48-64529B22226D}" type="pres">
      <dgm:prSet presAssocID="{69016EAF-8187-4062-9C52-8BF183D0132D}" presName="node" presStyleLbl="node1" presStyleIdx="3" presStyleCnt="4">
        <dgm:presLayoutVars>
          <dgm:bulletEnabled val="1"/>
        </dgm:presLayoutVars>
      </dgm:prSet>
      <dgm:spPr/>
      <dgm:t>
        <a:bodyPr/>
        <a:lstStyle/>
        <a:p>
          <a:endParaRPr lang="en-US"/>
        </a:p>
      </dgm:t>
    </dgm:pt>
  </dgm:ptLst>
  <dgm:cxnLst>
    <dgm:cxn modelId="{2BA447D2-384D-44CC-A18D-573BB01A4B15}" srcId="{6F262F31-F3DA-4F9D-8BD6-88E91AFE6720}" destId="{7B7FCCB6-6BA6-444C-A768-D5E37D3F5466}" srcOrd="0" destOrd="0" parTransId="{D960B8BF-F4BC-4340-97E4-F25317B64D9B}" sibTransId="{497361C2-2E51-4EAC-997A-07CD3B87A55A}"/>
    <dgm:cxn modelId="{767ADC11-4CDF-AA4E-A4C2-B2856880DAEE}" type="presOf" srcId="{19CA87CA-FF3F-4CCF-8ACA-F82456D4655B}" destId="{CB0863FB-69B1-40DE-BA4B-DFB99B4FCC1C}" srcOrd="0" destOrd="0" presId="urn:microsoft.com/office/officeart/2005/8/layout/process1"/>
    <dgm:cxn modelId="{5BA1A3E1-316B-4914-B9CE-FEF9403FAF90}" srcId="{D77371C9-60EE-405D-8A74-B14FFE845C49}" destId="{69016EAF-8187-4062-9C52-8BF183D0132D}" srcOrd="3" destOrd="0" parTransId="{8718C480-A9CF-4387-93D2-0B4B94B0FD3B}" sibTransId="{24FCA0D2-6320-46FB-8C52-A03A2974AF07}"/>
    <dgm:cxn modelId="{D22B2D66-0AA7-E64C-9DB5-730070138510}" type="presOf" srcId="{78736E50-B089-45F4-BA83-298AE06A1849}" destId="{FBB736A2-7F45-4701-9A32-391647769A05}" srcOrd="0" destOrd="1" presId="urn:microsoft.com/office/officeart/2005/8/layout/process1"/>
    <dgm:cxn modelId="{6B36900C-76C1-2E4D-AD9E-94692139D258}" type="presOf" srcId="{904F9C69-7892-4C2C-8866-EB585A92F04E}" destId="{E6BC7490-71F9-4ABE-8E87-DB24D5F8E076}" srcOrd="0" destOrd="0" presId="urn:microsoft.com/office/officeart/2005/8/layout/process1"/>
    <dgm:cxn modelId="{94B32A9C-0F23-DB4B-9B84-4CC3CF093406}" type="presOf" srcId="{67A38228-FB85-409E-8E34-51E20E80259E}" destId="{FBB736A2-7F45-4701-9A32-391647769A05}" srcOrd="0" destOrd="0" presId="urn:microsoft.com/office/officeart/2005/8/layout/process1"/>
    <dgm:cxn modelId="{3BB48845-0EAF-7442-A94E-F4EC888531C6}" type="presOf" srcId="{68AE27D6-11E1-4DBD-9CCF-28226C738305}" destId="{D33B32D1-CC3D-4F1B-AB48-64529B22226D}" srcOrd="0" destOrd="1" presId="urn:microsoft.com/office/officeart/2005/8/layout/process1"/>
    <dgm:cxn modelId="{27CB9332-1626-FE41-8AD3-F18C325D85EB}" type="presOf" srcId="{481742AE-4EDA-4892-B384-8424CCE597D8}" destId="{D33B32D1-CC3D-4F1B-AB48-64529B22226D}" srcOrd="0" destOrd="3" presId="urn:microsoft.com/office/officeart/2005/8/layout/process1"/>
    <dgm:cxn modelId="{381EA515-0518-0543-997E-A8F799F63190}" type="presOf" srcId="{6F262F31-F3DA-4F9D-8BD6-88E91AFE6720}" destId="{229A5740-41D3-42E6-A34D-52889DA4A33A}" srcOrd="0" destOrd="0" presId="urn:microsoft.com/office/officeart/2005/8/layout/process1"/>
    <dgm:cxn modelId="{3B6AAF29-149A-E34A-A0DB-458661C339E9}" type="presOf" srcId="{5F651E6C-2366-49B9-922D-BA72A6EF1F4F}" destId="{49CF0B1A-C3F4-4D33-87D8-18D956B8133D}" srcOrd="0" destOrd="0" presId="urn:microsoft.com/office/officeart/2005/8/layout/process1"/>
    <dgm:cxn modelId="{7BB83614-F986-415D-8EFC-24F5D423948E}" srcId="{69016EAF-8187-4062-9C52-8BF183D0132D}" destId="{68AE27D6-11E1-4DBD-9CCF-28226C738305}" srcOrd="0" destOrd="0" parTransId="{D821E028-97DA-4B6E-8113-78CABFDBAF7F}" sibTransId="{A479115B-391C-4DB6-94E4-C2F5E61E7EAE}"/>
    <dgm:cxn modelId="{600F15B3-FA29-A847-A6E3-A95E9BAE5304}" type="presOf" srcId="{5C0C2020-B1CE-4D6F-A6A1-01EAB932273F}" destId="{D33B32D1-CC3D-4F1B-AB48-64529B22226D}" srcOrd="0" destOrd="2" presId="urn:microsoft.com/office/officeart/2005/8/layout/process1"/>
    <dgm:cxn modelId="{60F7B1A0-A908-714E-91F2-B9D70D7FFCE4}" type="presOf" srcId="{4B5D39A7-5EA4-4EC3-9937-47C5B1081BFD}" destId="{D33B32D1-CC3D-4F1B-AB48-64529B22226D}" srcOrd="0" destOrd="4" presId="urn:microsoft.com/office/officeart/2005/8/layout/process1"/>
    <dgm:cxn modelId="{3E6D7E7C-C4F5-9E42-80C5-E876021934BB}" type="presOf" srcId="{19CA87CA-FF3F-4CCF-8ACA-F82456D4655B}" destId="{60EFFB21-D712-4ED3-9AC1-147A123125CF}" srcOrd="1" destOrd="0" presId="urn:microsoft.com/office/officeart/2005/8/layout/process1"/>
    <dgm:cxn modelId="{0D69E4E2-CF4C-40C7-9B24-198597EBD6F5}" srcId="{69016EAF-8187-4062-9C52-8BF183D0132D}" destId="{481742AE-4EDA-4892-B384-8424CCE597D8}" srcOrd="1" destOrd="0" parTransId="{0F8CE563-6FB3-4139-A2A4-56282E38F9B4}" sibTransId="{AB2B64B6-54CD-42AF-A6C7-08A109A024B5}"/>
    <dgm:cxn modelId="{7E131BA0-5B01-4A3C-9E57-B8D4B5428F0B}" srcId="{D77371C9-60EE-405D-8A74-B14FFE845C49}" destId="{6F262F31-F3DA-4F9D-8BD6-88E91AFE6720}" srcOrd="2" destOrd="0" parTransId="{F6E276AB-02A6-4862-B69E-B1C839014356}" sibTransId="{8DF5B804-23E4-4427-B408-1A96078FA5C4}"/>
    <dgm:cxn modelId="{9A4C5115-15D3-4F53-BD1D-81FF00B21458}" srcId="{6F262F31-F3DA-4F9D-8BD6-88E91AFE6720}" destId="{5B34FD96-1DC5-484E-A2E8-31E3C35B9DB2}" srcOrd="1" destOrd="0" parTransId="{71B48A93-63EC-4A43-BC41-EF10BFABFB0B}" sibTransId="{210A6192-2C23-4D66-87CB-0C6E2631CD6A}"/>
    <dgm:cxn modelId="{9FD1D64E-FF87-434B-9523-129231CD3ACB}" srcId="{68AE27D6-11E1-4DBD-9CCF-28226C738305}" destId="{5C0C2020-B1CE-4D6F-A6A1-01EAB932273F}" srcOrd="0" destOrd="0" parTransId="{1ADA8DC1-B379-49C5-BE33-E8809D1CEB42}" sibTransId="{511BBA9F-7522-4F1F-853D-8FC138B77CD1}"/>
    <dgm:cxn modelId="{639A8524-7AF5-4EF3-B717-2C104D8E71BF}" srcId="{D77371C9-60EE-405D-8A74-B14FFE845C49}" destId="{5F651E6C-2366-49B9-922D-BA72A6EF1F4F}" srcOrd="1" destOrd="0" parTransId="{7576A092-22C1-4FCD-8840-0D8A217B8634}" sibTransId="{904F9C69-7892-4C2C-8866-EB585A92F04E}"/>
    <dgm:cxn modelId="{7744114C-C414-422B-AD54-4EF95A80D8F3}" srcId="{D77371C9-60EE-405D-8A74-B14FFE845C49}" destId="{67A38228-FB85-409E-8E34-51E20E80259E}" srcOrd="0" destOrd="0" parTransId="{98CFEC2E-5792-453C-A651-BD8501F3A239}" sibTransId="{19CA87CA-FF3F-4CCF-8ACA-F82456D4655B}"/>
    <dgm:cxn modelId="{E285FF38-035D-CC4E-BCD8-C4D50260E77F}" type="presOf" srcId="{D77371C9-60EE-405D-8A74-B14FFE845C49}" destId="{D3FB55B1-ED6A-43F0-9BD4-E9713D93696E}" srcOrd="0" destOrd="0" presId="urn:microsoft.com/office/officeart/2005/8/layout/process1"/>
    <dgm:cxn modelId="{C5FA7B26-E237-ED4B-B101-FC5CE0D3B723}" type="presOf" srcId="{8DF5B804-23E4-4427-B408-1A96078FA5C4}" destId="{68647240-1027-46E6-B475-BC4A81C9FF71}" srcOrd="1" destOrd="0" presId="urn:microsoft.com/office/officeart/2005/8/layout/process1"/>
    <dgm:cxn modelId="{C30DADCF-6D52-43E7-B37F-962FA98960E0}" srcId="{5F651E6C-2366-49B9-922D-BA72A6EF1F4F}" destId="{B2353663-08CE-4DB0-B829-AB3B046CA098}" srcOrd="1" destOrd="0" parTransId="{069CDE52-DFD3-4C72-B6BE-4A70A418073B}" sibTransId="{C93EE187-7E22-4EB9-92DD-9CCB79B9319C}"/>
    <dgm:cxn modelId="{D200BED0-1B31-754D-A273-9536599C55EE}" type="presOf" srcId="{8DF5B804-23E4-4427-B408-1A96078FA5C4}" destId="{BB8CCDB1-16B5-49F8-92F5-4416F218F2AA}" srcOrd="0" destOrd="0" presId="urn:microsoft.com/office/officeart/2005/8/layout/process1"/>
    <dgm:cxn modelId="{AD7F27A0-453E-6D4B-B932-E5CA56C8C029}" type="presOf" srcId="{7B7FCCB6-6BA6-444C-A768-D5E37D3F5466}" destId="{229A5740-41D3-42E6-A34D-52889DA4A33A}" srcOrd="0" destOrd="1" presId="urn:microsoft.com/office/officeart/2005/8/layout/process1"/>
    <dgm:cxn modelId="{FF5EB7B5-1E20-7C43-8074-94242DB9835C}" type="presOf" srcId="{1470DFFD-4977-4276-9212-1B3E0482D125}" destId="{49CF0B1A-C3F4-4D33-87D8-18D956B8133D}" srcOrd="0" destOrd="1" presId="urn:microsoft.com/office/officeart/2005/8/layout/process1"/>
    <dgm:cxn modelId="{281D76EB-9CA5-474E-A9B8-C34261CC62E3}" type="presOf" srcId="{5B34FD96-1DC5-484E-A2E8-31E3C35B9DB2}" destId="{229A5740-41D3-42E6-A34D-52889DA4A33A}" srcOrd="0" destOrd="2" presId="urn:microsoft.com/office/officeart/2005/8/layout/process1"/>
    <dgm:cxn modelId="{FFDBB644-3AC4-5D45-93D9-2499F9BEB1A1}" type="presOf" srcId="{C5CEC2FF-DFEF-4CC8-8D52-111E5AED0FDA}" destId="{229A5740-41D3-42E6-A34D-52889DA4A33A}" srcOrd="0" destOrd="3" presId="urn:microsoft.com/office/officeart/2005/8/layout/process1"/>
    <dgm:cxn modelId="{3DA05D3F-4679-F94B-B59F-6A479C531DBD}" type="presOf" srcId="{904F9C69-7892-4C2C-8866-EB585A92F04E}" destId="{A93A7670-78F5-4056-B15E-E101E471D280}" srcOrd="1" destOrd="0" presId="urn:microsoft.com/office/officeart/2005/8/layout/process1"/>
    <dgm:cxn modelId="{3A714087-3D34-4220-81EB-EAD3A544B575}" srcId="{67A38228-FB85-409E-8E34-51E20E80259E}" destId="{78736E50-B089-45F4-BA83-298AE06A1849}" srcOrd="0" destOrd="0" parTransId="{1C576C0E-B9D8-438D-9433-997D4D3F3AB6}" sibTransId="{1E29E0A0-8590-4872-92A8-57FAB0F03E2B}"/>
    <dgm:cxn modelId="{DD51B702-25BA-1045-90DD-BAC12765ABE4}" type="presOf" srcId="{B2353663-08CE-4DB0-B829-AB3B046CA098}" destId="{49CF0B1A-C3F4-4D33-87D8-18D956B8133D}" srcOrd="0" destOrd="2" presId="urn:microsoft.com/office/officeart/2005/8/layout/process1"/>
    <dgm:cxn modelId="{2DEFCCAD-11D7-8943-9B34-5CE9BD18F9A3}" type="presOf" srcId="{69016EAF-8187-4062-9C52-8BF183D0132D}" destId="{D33B32D1-CC3D-4F1B-AB48-64529B22226D}" srcOrd="0" destOrd="0" presId="urn:microsoft.com/office/officeart/2005/8/layout/process1"/>
    <dgm:cxn modelId="{D59DFB56-DBED-493B-9942-40241CB96045}" srcId="{6F262F31-F3DA-4F9D-8BD6-88E91AFE6720}" destId="{C5CEC2FF-DFEF-4CC8-8D52-111E5AED0FDA}" srcOrd="2" destOrd="0" parTransId="{86096551-AAC2-4492-A563-26267234FE1F}" sibTransId="{23FCBD7D-D9D8-49C0-BF84-985BD13A9B79}"/>
    <dgm:cxn modelId="{F2069BD9-A361-4EBF-A5DE-C71428F6B6D3}" srcId="{5F651E6C-2366-49B9-922D-BA72A6EF1F4F}" destId="{1470DFFD-4977-4276-9212-1B3E0482D125}" srcOrd="0" destOrd="0" parTransId="{3526D0E2-CB1C-4792-AA1B-BF43C089661F}" sibTransId="{BA490821-BCF2-46C6-B486-3A173CFF50D8}"/>
    <dgm:cxn modelId="{BFBD0F82-7F52-41F7-A2FA-489016C44188}" srcId="{69016EAF-8187-4062-9C52-8BF183D0132D}" destId="{4B5D39A7-5EA4-4EC3-9937-47C5B1081BFD}" srcOrd="2" destOrd="0" parTransId="{7510109B-505E-4B30-B7EA-22F69256C3EC}" sibTransId="{19CAA41B-1832-44F5-9FBC-73AAA624E816}"/>
    <dgm:cxn modelId="{92259761-51B7-C645-BAD0-3A0E0953C6FF}" type="presParOf" srcId="{D3FB55B1-ED6A-43F0-9BD4-E9713D93696E}" destId="{FBB736A2-7F45-4701-9A32-391647769A05}" srcOrd="0" destOrd="0" presId="urn:microsoft.com/office/officeart/2005/8/layout/process1"/>
    <dgm:cxn modelId="{58274F40-0741-3442-BAB8-5FAFDAF30360}" type="presParOf" srcId="{D3FB55B1-ED6A-43F0-9BD4-E9713D93696E}" destId="{CB0863FB-69B1-40DE-BA4B-DFB99B4FCC1C}" srcOrd="1" destOrd="0" presId="urn:microsoft.com/office/officeart/2005/8/layout/process1"/>
    <dgm:cxn modelId="{9F18AEC4-2E07-4548-A11B-BB1CC3E9E4B6}" type="presParOf" srcId="{CB0863FB-69B1-40DE-BA4B-DFB99B4FCC1C}" destId="{60EFFB21-D712-4ED3-9AC1-147A123125CF}" srcOrd="0" destOrd="0" presId="urn:microsoft.com/office/officeart/2005/8/layout/process1"/>
    <dgm:cxn modelId="{A21621C9-D36A-F14F-B1EB-C7D0ABC4A9EB}" type="presParOf" srcId="{D3FB55B1-ED6A-43F0-9BD4-E9713D93696E}" destId="{49CF0B1A-C3F4-4D33-87D8-18D956B8133D}" srcOrd="2" destOrd="0" presId="urn:microsoft.com/office/officeart/2005/8/layout/process1"/>
    <dgm:cxn modelId="{4F7A4079-3407-594C-BE02-1C4EE6D610DA}" type="presParOf" srcId="{D3FB55B1-ED6A-43F0-9BD4-E9713D93696E}" destId="{E6BC7490-71F9-4ABE-8E87-DB24D5F8E076}" srcOrd="3" destOrd="0" presId="urn:microsoft.com/office/officeart/2005/8/layout/process1"/>
    <dgm:cxn modelId="{1C1F4CBB-CBCC-604A-9B62-A60E6B3A7308}" type="presParOf" srcId="{E6BC7490-71F9-4ABE-8E87-DB24D5F8E076}" destId="{A93A7670-78F5-4056-B15E-E101E471D280}" srcOrd="0" destOrd="0" presId="urn:microsoft.com/office/officeart/2005/8/layout/process1"/>
    <dgm:cxn modelId="{9016F06D-3520-7F4E-9886-905FAC091997}" type="presParOf" srcId="{D3FB55B1-ED6A-43F0-9BD4-E9713D93696E}" destId="{229A5740-41D3-42E6-A34D-52889DA4A33A}" srcOrd="4" destOrd="0" presId="urn:microsoft.com/office/officeart/2005/8/layout/process1"/>
    <dgm:cxn modelId="{6DAD7B33-017B-8F49-8BAC-1B87DAE64DBC}" type="presParOf" srcId="{D3FB55B1-ED6A-43F0-9BD4-E9713D93696E}" destId="{BB8CCDB1-16B5-49F8-92F5-4416F218F2AA}" srcOrd="5" destOrd="0" presId="urn:microsoft.com/office/officeart/2005/8/layout/process1"/>
    <dgm:cxn modelId="{5315F118-46FE-6C4A-8A0B-88E62F212E49}" type="presParOf" srcId="{BB8CCDB1-16B5-49F8-92F5-4416F218F2AA}" destId="{68647240-1027-46E6-B475-BC4A81C9FF71}" srcOrd="0" destOrd="0" presId="urn:microsoft.com/office/officeart/2005/8/layout/process1"/>
    <dgm:cxn modelId="{31DFF1F2-AD8A-DC4F-96BA-885DE4F94A58}" type="presParOf" srcId="{D3FB55B1-ED6A-43F0-9BD4-E9713D93696E}" destId="{D33B32D1-CC3D-4F1B-AB48-64529B22226D}"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7371C9-60EE-405D-8A74-B14FFE845C49}"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de-DE"/>
        </a:p>
      </dgm:t>
    </dgm:pt>
    <dgm:pt modelId="{67A38228-FB85-409E-8E34-51E20E80259E}">
      <dgm:prSet/>
      <dgm:spPr/>
      <dgm:t>
        <a:bodyPr/>
        <a:lstStyle/>
        <a:p>
          <a:r>
            <a:rPr lang="en-US" dirty="0"/>
            <a:t>PREP</a:t>
          </a:r>
          <a:endParaRPr lang="en-GB" dirty="0"/>
        </a:p>
      </dgm:t>
    </dgm:pt>
    <dgm:pt modelId="{98CFEC2E-5792-453C-A651-BD8501F3A239}" type="parTrans" cxnId="{7744114C-C414-422B-AD54-4EF95A80D8F3}">
      <dgm:prSet/>
      <dgm:spPr/>
      <dgm:t>
        <a:bodyPr/>
        <a:lstStyle/>
        <a:p>
          <a:endParaRPr lang="de-DE"/>
        </a:p>
      </dgm:t>
    </dgm:pt>
    <dgm:pt modelId="{19CA87CA-FF3F-4CCF-8ACA-F82456D4655B}" type="sibTrans" cxnId="{7744114C-C414-422B-AD54-4EF95A80D8F3}">
      <dgm:prSet/>
      <dgm:spPr/>
      <dgm:t>
        <a:bodyPr/>
        <a:lstStyle/>
        <a:p>
          <a:endParaRPr lang="de-DE"/>
        </a:p>
      </dgm:t>
    </dgm:pt>
    <dgm:pt modelId="{78736E50-B089-45F4-BA83-298AE06A1849}">
      <dgm:prSet/>
      <dgm:spPr/>
      <dgm:t>
        <a:bodyPr/>
        <a:lstStyle/>
        <a:p>
          <a:r>
            <a:rPr lang="en-US" dirty="0"/>
            <a:t>Dry composite pellets in desiccant drier at 80C for 4h </a:t>
          </a:r>
          <a:endParaRPr lang="en-GB" dirty="0"/>
        </a:p>
      </dgm:t>
    </dgm:pt>
    <dgm:pt modelId="{1C576C0E-B9D8-438D-9433-997D4D3F3AB6}" type="parTrans" cxnId="{3A714087-3D34-4220-81EB-EAD3A544B575}">
      <dgm:prSet/>
      <dgm:spPr/>
      <dgm:t>
        <a:bodyPr/>
        <a:lstStyle/>
        <a:p>
          <a:endParaRPr lang="de-DE"/>
        </a:p>
      </dgm:t>
    </dgm:pt>
    <dgm:pt modelId="{1E29E0A0-8590-4872-92A8-57FAB0F03E2B}" type="sibTrans" cxnId="{3A714087-3D34-4220-81EB-EAD3A544B575}">
      <dgm:prSet/>
      <dgm:spPr/>
      <dgm:t>
        <a:bodyPr/>
        <a:lstStyle/>
        <a:p>
          <a:endParaRPr lang="de-DE"/>
        </a:p>
      </dgm:t>
    </dgm:pt>
    <dgm:pt modelId="{5F651E6C-2366-49B9-922D-BA72A6EF1F4F}">
      <dgm:prSet/>
      <dgm:spPr/>
      <dgm:t>
        <a:bodyPr/>
        <a:lstStyle/>
        <a:p>
          <a:r>
            <a:rPr lang="en-US" dirty="0"/>
            <a:t>FORM</a:t>
          </a:r>
          <a:endParaRPr lang="en-GB" dirty="0"/>
        </a:p>
      </dgm:t>
    </dgm:pt>
    <dgm:pt modelId="{7576A092-22C1-4FCD-8840-0D8A217B8634}" type="parTrans" cxnId="{639A8524-7AF5-4EF3-B717-2C104D8E71BF}">
      <dgm:prSet/>
      <dgm:spPr/>
      <dgm:t>
        <a:bodyPr/>
        <a:lstStyle/>
        <a:p>
          <a:endParaRPr lang="de-DE"/>
        </a:p>
      </dgm:t>
    </dgm:pt>
    <dgm:pt modelId="{904F9C69-7892-4C2C-8866-EB585A92F04E}" type="sibTrans" cxnId="{639A8524-7AF5-4EF3-B717-2C104D8E71BF}">
      <dgm:prSet/>
      <dgm:spPr/>
      <dgm:t>
        <a:bodyPr/>
        <a:lstStyle/>
        <a:p>
          <a:endParaRPr lang="de-DE"/>
        </a:p>
      </dgm:t>
    </dgm:pt>
    <dgm:pt modelId="{1470DFFD-4977-4276-9212-1B3E0482D125}">
      <dgm:prSet/>
      <dgm:spPr/>
      <dgm:t>
        <a:bodyPr/>
        <a:lstStyle/>
        <a:p>
          <a:r>
            <a:rPr lang="en-US" dirty="0"/>
            <a:t>Injection molding machine (Arburg Allrounder 370U) at 160C in all 4 zones</a:t>
          </a:r>
          <a:endParaRPr lang="en-GB" dirty="0"/>
        </a:p>
      </dgm:t>
    </dgm:pt>
    <dgm:pt modelId="{3526D0E2-CB1C-4792-AA1B-BF43C089661F}" type="parTrans" cxnId="{F2069BD9-A361-4EBF-A5DE-C71428F6B6D3}">
      <dgm:prSet/>
      <dgm:spPr/>
      <dgm:t>
        <a:bodyPr/>
        <a:lstStyle/>
        <a:p>
          <a:endParaRPr lang="de-DE"/>
        </a:p>
      </dgm:t>
    </dgm:pt>
    <dgm:pt modelId="{BA490821-BCF2-46C6-B486-3A173CFF50D8}" type="sibTrans" cxnId="{F2069BD9-A361-4EBF-A5DE-C71428F6B6D3}">
      <dgm:prSet/>
      <dgm:spPr/>
      <dgm:t>
        <a:bodyPr/>
        <a:lstStyle/>
        <a:p>
          <a:endParaRPr lang="de-DE"/>
        </a:p>
      </dgm:t>
    </dgm:pt>
    <dgm:pt modelId="{9009184E-1398-41D9-83C5-E938E8BDADC0}">
      <dgm:prSet/>
      <dgm:spPr/>
      <dgm:t>
        <a:bodyPr/>
        <a:lstStyle/>
        <a:p>
          <a:r>
            <a:rPr lang="en-US" dirty="0"/>
            <a:t>Mold surface temperature: 50C</a:t>
          </a:r>
          <a:endParaRPr lang="en-GB" dirty="0"/>
        </a:p>
      </dgm:t>
    </dgm:pt>
    <dgm:pt modelId="{8CCEAFE3-ADC9-45B1-A41A-1C10F222E1CA}" type="parTrans" cxnId="{2D539C2B-C871-4B64-95F1-E8F29F0AC5B1}">
      <dgm:prSet/>
      <dgm:spPr/>
      <dgm:t>
        <a:bodyPr/>
        <a:lstStyle/>
        <a:p>
          <a:endParaRPr lang="de-DE"/>
        </a:p>
      </dgm:t>
    </dgm:pt>
    <dgm:pt modelId="{E34B3B81-C6AD-4284-9E74-ADD2D04989AF}" type="sibTrans" cxnId="{2D539C2B-C871-4B64-95F1-E8F29F0AC5B1}">
      <dgm:prSet/>
      <dgm:spPr/>
      <dgm:t>
        <a:bodyPr/>
        <a:lstStyle/>
        <a:p>
          <a:endParaRPr lang="de-DE"/>
        </a:p>
      </dgm:t>
    </dgm:pt>
    <dgm:pt modelId="{9CA42D9D-C3DD-444E-B5BE-FF91EF0E059D}">
      <dgm:prSet/>
      <dgm:spPr/>
      <dgm:t>
        <a:bodyPr/>
        <a:lstStyle/>
        <a:p>
          <a:r>
            <a:rPr lang="en-US" dirty="0"/>
            <a:t>cooling time: 25sec</a:t>
          </a:r>
          <a:endParaRPr lang="en-GB" dirty="0"/>
        </a:p>
      </dgm:t>
    </dgm:pt>
    <dgm:pt modelId="{55AE241B-4726-4EC9-84DE-1ABCE03A529F}" type="parTrans" cxnId="{D2CF0D69-D68A-46AD-8142-DE6663C1019A}">
      <dgm:prSet/>
      <dgm:spPr/>
      <dgm:t>
        <a:bodyPr/>
        <a:lstStyle/>
        <a:p>
          <a:endParaRPr lang="de-DE"/>
        </a:p>
      </dgm:t>
    </dgm:pt>
    <dgm:pt modelId="{729EAD68-C859-4E33-A9AD-F3D488687BDF}" type="sibTrans" cxnId="{D2CF0D69-D68A-46AD-8142-DE6663C1019A}">
      <dgm:prSet/>
      <dgm:spPr/>
      <dgm:t>
        <a:bodyPr/>
        <a:lstStyle/>
        <a:p>
          <a:endParaRPr lang="de-DE"/>
        </a:p>
      </dgm:t>
    </dgm:pt>
    <dgm:pt modelId="{86EA32B0-89A6-499D-8E28-EC454E9E521E}">
      <dgm:prSet/>
      <dgm:spPr/>
      <dgm:t>
        <a:bodyPr/>
        <a:lstStyle/>
        <a:p>
          <a:endParaRPr lang="en-GB" dirty="0"/>
        </a:p>
      </dgm:t>
    </dgm:pt>
    <dgm:pt modelId="{3DF5BD82-EB26-4B8B-AEC2-3E1E31BBB087}" type="parTrans" cxnId="{1724445F-CE44-4C28-8021-B97A8A25A77E}">
      <dgm:prSet/>
      <dgm:spPr/>
      <dgm:t>
        <a:bodyPr/>
        <a:lstStyle/>
        <a:p>
          <a:endParaRPr lang="de-DE"/>
        </a:p>
      </dgm:t>
    </dgm:pt>
    <dgm:pt modelId="{16AA5B3F-DC4E-4A22-891D-A06F95C4ABF3}" type="sibTrans" cxnId="{1724445F-CE44-4C28-8021-B97A8A25A77E}">
      <dgm:prSet/>
      <dgm:spPr/>
      <dgm:t>
        <a:bodyPr/>
        <a:lstStyle/>
        <a:p>
          <a:endParaRPr lang="de-DE"/>
        </a:p>
      </dgm:t>
    </dgm:pt>
    <dgm:pt modelId="{D3FB55B1-ED6A-43F0-9BD4-E9713D93696E}" type="pres">
      <dgm:prSet presAssocID="{D77371C9-60EE-405D-8A74-B14FFE845C49}" presName="Name0" presStyleCnt="0">
        <dgm:presLayoutVars>
          <dgm:dir/>
          <dgm:resizeHandles val="exact"/>
        </dgm:presLayoutVars>
      </dgm:prSet>
      <dgm:spPr/>
      <dgm:t>
        <a:bodyPr/>
        <a:lstStyle/>
        <a:p>
          <a:endParaRPr lang="en-US"/>
        </a:p>
      </dgm:t>
    </dgm:pt>
    <dgm:pt modelId="{FBB736A2-7F45-4701-9A32-391647769A05}" type="pres">
      <dgm:prSet presAssocID="{67A38228-FB85-409E-8E34-51E20E80259E}" presName="node" presStyleLbl="node1" presStyleIdx="0" presStyleCnt="2" custScaleX="64292">
        <dgm:presLayoutVars>
          <dgm:bulletEnabled val="1"/>
        </dgm:presLayoutVars>
      </dgm:prSet>
      <dgm:spPr/>
      <dgm:t>
        <a:bodyPr/>
        <a:lstStyle/>
        <a:p>
          <a:endParaRPr lang="en-US"/>
        </a:p>
      </dgm:t>
    </dgm:pt>
    <dgm:pt modelId="{CB0863FB-69B1-40DE-BA4B-DFB99B4FCC1C}" type="pres">
      <dgm:prSet presAssocID="{19CA87CA-FF3F-4CCF-8ACA-F82456D4655B}" presName="sibTrans" presStyleLbl="sibTrans2D1" presStyleIdx="0" presStyleCnt="1"/>
      <dgm:spPr/>
      <dgm:t>
        <a:bodyPr/>
        <a:lstStyle/>
        <a:p>
          <a:endParaRPr lang="en-US"/>
        </a:p>
      </dgm:t>
    </dgm:pt>
    <dgm:pt modelId="{60EFFB21-D712-4ED3-9AC1-147A123125CF}" type="pres">
      <dgm:prSet presAssocID="{19CA87CA-FF3F-4CCF-8ACA-F82456D4655B}" presName="connectorText" presStyleLbl="sibTrans2D1" presStyleIdx="0" presStyleCnt="1"/>
      <dgm:spPr/>
      <dgm:t>
        <a:bodyPr/>
        <a:lstStyle/>
        <a:p>
          <a:endParaRPr lang="en-US"/>
        </a:p>
      </dgm:t>
    </dgm:pt>
    <dgm:pt modelId="{49CF0B1A-C3F4-4D33-87D8-18D956B8133D}" type="pres">
      <dgm:prSet presAssocID="{5F651E6C-2366-49B9-922D-BA72A6EF1F4F}" presName="node" presStyleLbl="node1" presStyleIdx="1" presStyleCnt="2">
        <dgm:presLayoutVars>
          <dgm:bulletEnabled val="1"/>
        </dgm:presLayoutVars>
      </dgm:prSet>
      <dgm:spPr/>
      <dgm:t>
        <a:bodyPr/>
        <a:lstStyle/>
        <a:p>
          <a:endParaRPr lang="en-US"/>
        </a:p>
      </dgm:t>
    </dgm:pt>
  </dgm:ptLst>
  <dgm:cxnLst>
    <dgm:cxn modelId="{D2CF0D69-D68A-46AD-8142-DE6663C1019A}" srcId="{5F651E6C-2366-49B9-922D-BA72A6EF1F4F}" destId="{9CA42D9D-C3DD-444E-B5BE-FF91EF0E059D}" srcOrd="2" destOrd="0" parTransId="{55AE241B-4726-4EC9-84DE-1ABCE03A529F}" sibTransId="{729EAD68-C859-4E33-A9AD-F3D488687BDF}"/>
    <dgm:cxn modelId="{DC3EB5C7-B725-744A-B7A8-5B334C158B45}" type="presOf" srcId="{9009184E-1398-41D9-83C5-E938E8BDADC0}" destId="{49CF0B1A-C3F4-4D33-87D8-18D956B8133D}" srcOrd="0" destOrd="2" presId="urn:microsoft.com/office/officeart/2005/8/layout/process1"/>
    <dgm:cxn modelId="{2D539C2B-C871-4B64-95F1-E8F29F0AC5B1}" srcId="{5F651E6C-2366-49B9-922D-BA72A6EF1F4F}" destId="{9009184E-1398-41D9-83C5-E938E8BDADC0}" srcOrd="1" destOrd="0" parTransId="{8CCEAFE3-ADC9-45B1-A41A-1C10F222E1CA}" sibTransId="{E34B3B81-C6AD-4284-9E74-ADD2D04989AF}"/>
    <dgm:cxn modelId="{1724445F-CE44-4C28-8021-B97A8A25A77E}" srcId="{5F651E6C-2366-49B9-922D-BA72A6EF1F4F}" destId="{86EA32B0-89A6-499D-8E28-EC454E9E521E}" srcOrd="3" destOrd="0" parTransId="{3DF5BD82-EB26-4B8B-AEC2-3E1E31BBB087}" sibTransId="{16AA5B3F-DC4E-4A22-891D-A06F95C4ABF3}"/>
    <dgm:cxn modelId="{09D89215-0CC9-8040-9080-7B12515F057A}" type="presOf" srcId="{1470DFFD-4977-4276-9212-1B3E0482D125}" destId="{49CF0B1A-C3F4-4D33-87D8-18D956B8133D}" srcOrd="0" destOrd="1" presId="urn:microsoft.com/office/officeart/2005/8/layout/process1"/>
    <dgm:cxn modelId="{7744114C-C414-422B-AD54-4EF95A80D8F3}" srcId="{D77371C9-60EE-405D-8A74-B14FFE845C49}" destId="{67A38228-FB85-409E-8E34-51E20E80259E}" srcOrd="0" destOrd="0" parTransId="{98CFEC2E-5792-453C-A651-BD8501F3A239}" sibTransId="{19CA87CA-FF3F-4CCF-8ACA-F82456D4655B}"/>
    <dgm:cxn modelId="{4F9ACA02-D981-294D-9F07-D21CF572246C}" type="presOf" srcId="{9CA42D9D-C3DD-444E-B5BE-FF91EF0E059D}" destId="{49CF0B1A-C3F4-4D33-87D8-18D956B8133D}" srcOrd="0" destOrd="3" presId="urn:microsoft.com/office/officeart/2005/8/layout/process1"/>
    <dgm:cxn modelId="{DC56955E-332F-ED49-A983-FB5B06F8DC48}" type="presOf" srcId="{86EA32B0-89A6-499D-8E28-EC454E9E521E}" destId="{49CF0B1A-C3F4-4D33-87D8-18D956B8133D}" srcOrd="0" destOrd="4" presId="urn:microsoft.com/office/officeart/2005/8/layout/process1"/>
    <dgm:cxn modelId="{F2069BD9-A361-4EBF-A5DE-C71428F6B6D3}" srcId="{5F651E6C-2366-49B9-922D-BA72A6EF1F4F}" destId="{1470DFFD-4977-4276-9212-1B3E0482D125}" srcOrd="0" destOrd="0" parTransId="{3526D0E2-CB1C-4792-AA1B-BF43C089661F}" sibTransId="{BA490821-BCF2-46C6-B486-3A173CFF50D8}"/>
    <dgm:cxn modelId="{AB6B9D6E-A04C-7C4F-A2CF-BADF598CD574}" type="presOf" srcId="{5F651E6C-2366-49B9-922D-BA72A6EF1F4F}" destId="{49CF0B1A-C3F4-4D33-87D8-18D956B8133D}" srcOrd="0" destOrd="0" presId="urn:microsoft.com/office/officeart/2005/8/layout/process1"/>
    <dgm:cxn modelId="{1F5ADB5A-83F8-3943-9037-FD86AC57699B}" type="presOf" srcId="{19CA87CA-FF3F-4CCF-8ACA-F82456D4655B}" destId="{CB0863FB-69B1-40DE-BA4B-DFB99B4FCC1C}" srcOrd="0" destOrd="0" presId="urn:microsoft.com/office/officeart/2005/8/layout/process1"/>
    <dgm:cxn modelId="{639A8524-7AF5-4EF3-B717-2C104D8E71BF}" srcId="{D77371C9-60EE-405D-8A74-B14FFE845C49}" destId="{5F651E6C-2366-49B9-922D-BA72A6EF1F4F}" srcOrd="1" destOrd="0" parTransId="{7576A092-22C1-4FCD-8840-0D8A217B8634}" sibTransId="{904F9C69-7892-4C2C-8866-EB585A92F04E}"/>
    <dgm:cxn modelId="{B0A8C224-AF93-704B-A0E5-8D2913E1570B}" type="presOf" srcId="{78736E50-B089-45F4-BA83-298AE06A1849}" destId="{FBB736A2-7F45-4701-9A32-391647769A05}" srcOrd="0" destOrd="1" presId="urn:microsoft.com/office/officeart/2005/8/layout/process1"/>
    <dgm:cxn modelId="{F852D07D-E360-D344-A81F-17AD57CE8592}" type="presOf" srcId="{19CA87CA-FF3F-4CCF-8ACA-F82456D4655B}" destId="{60EFFB21-D712-4ED3-9AC1-147A123125CF}" srcOrd="1" destOrd="0" presId="urn:microsoft.com/office/officeart/2005/8/layout/process1"/>
    <dgm:cxn modelId="{7DD6F33E-8E83-9E45-A90C-89F1DC98D1D2}" type="presOf" srcId="{D77371C9-60EE-405D-8A74-B14FFE845C49}" destId="{D3FB55B1-ED6A-43F0-9BD4-E9713D93696E}" srcOrd="0" destOrd="0" presId="urn:microsoft.com/office/officeart/2005/8/layout/process1"/>
    <dgm:cxn modelId="{3A714087-3D34-4220-81EB-EAD3A544B575}" srcId="{67A38228-FB85-409E-8E34-51E20E80259E}" destId="{78736E50-B089-45F4-BA83-298AE06A1849}" srcOrd="0" destOrd="0" parTransId="{1C576C0E-B9D8-438D-9433-997D4D3F3AB6}" sibTransId="{1E29E0A0-8590-4872-92A8-57FAB0F03E2B}"/>
    <dgm:cxn modelId="{06C28EF3-9715-9147-A807-EA9B27C9CBF3}" type="presOf" srcId="{67A38228-FB85-409E-8E34-51E20E80259E}" destId="{FBB736A2-7F45-4701-9A32-391647769A05}" srcOrd="0" destOrd="0" presId="urn:microsoft.com/office/officeart/2005/8/layout/process1"/>
    <dgm:cxn modelId="{70CFB468-BEC0-1E44-92BB-73F27A2C4333}" type="presParOf" srcId="{D3FB55B1-ED6A-43F0-9BD4-E9713D93696E}" destId="{FBB736A2-7F45-4701-9A32-391647769A05}" srcOrd="0" destOrd="0" presId="urn:microsoft.com/office/officeart/2005/8/layout/process1"/>
    <dgm:cxn modelId="{CFD2983C-7660-784E-957B-2ED80B26569F}" type="presParOf" srcId="{D3FB55B1-ED6A-43F0-9BD4-E9713D93696E}" destId="{CB0863FB-69B1-40DE-BA4B-DFB99B4FCC1C}" srcOrd="1" destOrd="0" presId="urn:microsoft.com/office/officeart/2005/8/layout/process1"/>
    <dgm:cxn modelId="{2E7C9A28-D8A3-8347-A8C0-0860B3FD7064}" type="presParOf" srcId="{CB0863FB-69B1-40DE-BA4B-DFB99B4FCC1C}" destId="{60EFFB21-D712-4ED3-9AC1-147A123125CF}" srcOrd="0" destOrd="0" presId="urn:microsoft.com/office/officeart/2005/8/layout/process1"/>
    <dgm:cxn modelId="{57E3B92C-3E9C-1D45-86CF-63E46C55D658}" type="presParOf" srcId="{D3FB55B1-ED6A-43F0-9BD4-E9713D93696E}" destId="{49CF0B1A-C3F4-4D33-87D8-18D956B8133D}" srcOrd="2"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E6046-56CF-FC4E-96ED-D3A7B10A11B1}">
      <dsp:nvSpPr>
        <dsp:cNvPr id="0" name=""/>
        <dsp:cNvSpPr/>
      </dsp:nvSpPr>
      <dsp:spPr>
        <a:xfrm flipH="1">
          <a:off x="1711479" y="3202612"/>
          <a:ext cx="1366187" cy="4572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9F3A2A-6EF4-BF46-81E8-A1E5B06BB30E}">
      <dsp:nvSpPr>
        <dsp:cNvPr id="0" name=""/>
        <dsp:cNvSpPr/>
      </dsp:nvSpPr>
      <dsp:spPr>
        <a:xfrm>
          <a:off x="6993953" y="3702740"/>
          <a:ext cx="1750451" cy="4572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22CF6E-4851-EE47-999F-25B39C7DB93A}">
      <dsp:nvSpPr>
        <dsp:cNvPr id="0" name=""/>
        <dsp:cNvSpPr/>
      </dsp:nvSpPr>
      <dsp:spPr>
        <a:xfrm>
          <a:off x="6689761" y="639874"/>
          <a:ext cx="1591219" cy="49097"/>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38AB6F7-FFF3-A942-8FA3-A787327C1291}">
      <dsp:nvSpPr>
        <dsp:cNvPr id="0" name=""/>
        <dsp:cNvSpPr/>
      </dsp:nvSpPr>
      <dsp:spPr>
        <a:xfrm>
          <a:off x="2886342" y="0"/>
          <a:ext cx="4512500" cy="45125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2F2CB50-17DD-7D49-948C-D035238E7E0A}">
      <dsp:nvSpPr>
        <dsp:cNvPr id="0" name=""/>
        <dsp:cNvSpPr/>
      </dsp:nvSpPr>
      <dsp:spPr>
        <a:xfrm>
          <a:off x="2342902" y="2396137"/>
          <a:ext cx="2888000" cy="1489125"/>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2342902" y="2396137"/>
        <a:ext cx="2888000" cy="1489125"/>
      </dsp:txXfrm>
    </dsp:sp>
    <dsp:sp modelId="{0F9BD12E-0CDA-2B48-98DE-BB30DE1D28D7}">
      <dsp:nvSpPr>
        <dsp:cNvPr id="0" name=""/>
        <dsp:cNvSpPr/>
      </dsp:nvSpPr>
      <dsp:spPr>
        <a:xfrm>
          <a:off x="8236822" y="0"/>
          <a:ext cx="1353750" cy="135375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a:noFill/>
        </a:ln>
        <a:effectLst/>
      </dsp:spPr>
      <dsp:style>
        <a:lnRef idx="0">
          <a:scrgbClr r="0" g="0" b="0"/>
        </a:lnRef>
        <a:fillRef idx="1">
          <a:scrgbClr r="0" g="0" b="0"/>
        </a:fillRef>
        <a:effectRef idx="2">
          <a:scrgbClr r="0" g="0" b="0"/>
        </a:effectRef>
        <a:fontRef idx="minor"/>
      </dsp:style>
    </dsp:sp>
    <dsp:sp modelId="{B52CA60A-0E5F-A24C-95E7-6C11EA33108F}">
      <dsp:nvSpPr>
        <dsp:cNvPr id="0" name=""/>
        <dsp:cNvSpPr/>
      </dsp:nvSpPr>
      <dsp:spPr>
        <a:xfrm>
          <a:off x="9133470" y="0"/>
          <a:ext cx="340144" cy="135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lvl="0" algn="ctr" defTabSz="1066800">
            <a:lnSpc>
              <a:spcPct val="90000"/>
            </a:lnSpc>
            <a:spcBef>
              <a:spcPct val="0"/>
            </a:spcBef>
            <a:spcAft>
              <a:spcPct val="35000"/>
            </a:spcAft>
          </a:pPr>
          <a:endParaRPr lang="en-US" sz="2400" kern="1200" dirty="0">
            <a:solidFill>
              <a:schemeClr val="tx1">
                <a:lumMod val="75000"/>
                <a:lumOff val="25000"/>
              </a:schemeClr>
            </a:solidFill>
          </a:endParaRPr>
        </a:p>
      </dsp:txBody>
      <dsp:txXfrm>
        <a:off x="9133470" y="0"/>
        <a:ext cx="340144" cy="1353750"/>
      </dsp:txXfrm>
    </dsp:sp>
    <dsp:sp modelId="{912EBA09-F3F7-CF45-8FC1-9755DD708CAE}">
      <dsp:nvSpPr>
        <dsp:cNvPr id="0" name=""/>
        <dsp:cNvSpPr/>
      </dsp:nvSpPr>
      <dsp:spPr>
        <a:xfrm>
          <a:off x="8811746" y="3043198"/>
          <a:ext cx="1353750" cy="135375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E4923656-0E28-9D46-8267-BF8D8C15E273}">
      <dsp:nvSpPr>
        <dsp:cNvPr id="0" name=""/>
        <dsp:cNvSpPr/>
      </dsp:nvSpPr>
      <dsp:spPr>
        <a:xfrm>
          <a:off x="10459999" y="1869916"/>
          <a:ext cx="405124" cy="135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0" rIns="152400" bIns="0" numCol="1" spcCol="1270" anchor="ctr" anchorCtr="0">
          <a:noAutofit/>
        </a:bodyPr>
        <a:lstStyle/>
        <a:p>
          <a:pPr lvl="0" algn="l" defTabSz="1778000">
            <a:lnSpc>
              <a:spcPct val="90000"/>
            </a:lnSpc>
            <a:spcBef>
              <a:spcPct val="0"/>
            </a:spcBef>
            <a:spcAft>
              <a:spcPct val="35000"/>
            </a:spcAft>
          </a:pPr>
          <a:endParaRPr lang="en-US" sz="4000" kern="1200" dirty="0" smtClean="0"/>
        </a:p>
        <a:p>
          <a:pPr lvl="0" algn="l" defTabSz="1778000">
            <a:lnSpc>
              <a:spcPct val="90000"/>
            </a:lnSpc>
            <a:spcBef>
              <a:spcPct val="0"/>
            </a:spcBef>
            <a:spcAft>
              <a:spcPct val="35000"/>
            </a:spcAft>
          </a:pPr>
          <a:endParaRPr lang="en-US" sz="4000" kern="1200" dirty="0"/>
        </a:p>
      </dsp:txBody>
      <dsp:txXfrm>
        <a:off x="10459999" y="1869916"/>
        <a:ext cx="405124" cy="1353750"/>
      </dsp:txXfrm>
    </dsp:sp>
    <dsp:sp modelId="{74C58EF8-8909-0346-999F-3D862612E020}">
      <dsp:nvSpPr>
        <dsp:cNvPr id="0" name=""/>
        <dsp:cNvSpPr/>
      </dsp:nvSpPr>
      <dsp:spPr>
        <a:xfrm>
          <a:off x="0" y="2513078"/>
          <a:ext cx="1353750" cy="135375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a:noFill/>
        </a:ln>
        <a:effectLst/>
      </dsp:spPr>
      <dsp:style>
        <a:lnRef idx="0">
          <a:scrgbClr r="0" g="0" b="0"/>
        </a:lnRef>
        <a:fillRef idx="1">
          <a:scrgbClr r="0" g="0" b="0"/>
        </a:fillRef>
        <a:effectRef idx="2">
          <a:scrgbClr r="0" g="0" b="0"/>
        </a:effectRef>
        <a:fontRef idx="minor"/>
      </dsp:style>
    </dsp:sp>
    <dsp:sp modelId="{245950FE-9B90-5843-B600-A6ACAF4CEC9A}">
      <dsp:nvSpPr>
        <dsp:cNvPr id="0" name=""/>
        <dsp:cNvSpPr/>
      </dsp:nvSpPr>
      <dsp:spPr>
        <a:xfrm>
          <a:off x="7506438" y="1360144"/>
          <a:ext cx="340144" cy="135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lvl="0" algn="ctr" defTabSz="1066800">
            <a:lnSpc>
              <a:spcPct val="90000"/>
            </a:lnSpc>
            <a:spcBef>
              <a:spcPct val="0"/>
            </a:spcBef>
            <a:spcAft>
              <a:spcPct val="35000"/>
            </a:spcAft>
          </a:pPr>
          <a:endParaRPr lang="en-US" sz="2400" kern="1200" dirty="0">
            <a:solidFill>
              <a:schemeClr val="tx1">
                <a:lumMod val="75000"/>
                <a:lumOff val="25000"/>
              </a:schemeClr>
            </a:solidFill>
          </a:endParaRPr>
        </a:p>
      </dsp:txBody>
      <dsp:txXfrm>
        <a:off x="7506438" y="1360144"/>
        <a:ext cx="340144" cy="13537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379BF-0169-4F87-8396-929F6BB64F63}">
      <dsp:nvSpPr>
        <dsp:cNvPr id="0" name=""/>
        <dsp:cNvSpPr/>
      </dsp:nvSpPr>
      <dsp:spPr>
        <a:xfrm>
          <a:off x="4005111" y="1769514"/>
          <a:ext cx="829747" cy="288011"/>
        </a:xfrm>
        <a:custGeom>
          <a:avLst/>
          <a:gdLst/>
          <a:ahLst/>
          <a:cxnLst/>
          <a:rect l="0" t="0" r="0" b="0"/>
          <a:pathLst>
            <a:path>
              <a:moveTo>
                <a:pt x="0" y="0"/>
              </a:moveTo>
              <a:lnTo>
                <a:pt x="0" y="144005"/>
              </a:lnTo>
              <a:lnTo>
                <a:pt x="829747" y="144005"/>
              </a:lnTo>
              <a:lnTo>
                <a:pt x="829747" y="2880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22ED6-E229-4D88-B8B8-6738F9DE0F8C}">
      <dsp:nvSpPr>
        <dsp:cNvPr id="0" name=""/>
        <dsp:cNvSpPr/>
      </dsp:nvSpPr>
      <dsp:spPr>
        <a:xfrm>
          <a:off x="3175363" y="1769514"/>
          <a:ext cx="829747" cy="288011"/>
        </a:xfrm>
        <a:custGeom>
          <a:avLst/>
          <a:gdLst/>
          <a:ahLst/>
          <a:cxnLst/>
          <a:rect l="0" t="0" r="0" b="0"/>
          <a:pathLst>
            <a:path>
              <a:moveTo>
                <a:pt x="829747" y="0"/>
              </a:moveTo>
              <a:lnTo>
                <a:pt x="829747" y="144005"/>
              </a:lnTo>
              <a:lnTo>
                <a:pt x="0" y="144005"/>
              </a:lnTo>
              <a:lnTo>
                <a:pt x="0" y="288011"/>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8754BB-C41A-4703-AAEA-AD999D04D3DE}">
      <dsp:nvSpPr>
        <dsp:cNvPr id="0" name=""/>
        <dsp:cNvSpPr/>
      </dsp:nvSpPr>
      <dsp:spPr>
        <a:xfrm>
          <a:off x="379" y="1083772"/>
          <a:ext cx="1371483" cy="6857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a. PALF</a:t>
          </a:r>
          <a:endParaRPr lang="en-GB" sz="1800" kern="1200" dirty="0"/>
        </a:p>
      </dsp:txBody>
      <dsp:txXfrm>
        <a:off x="379" y="1083772"/>
        <a:ext cx="1371483" cy="685741"/>
      </dsp:txXfrm>
    </dsp:sp>
    <dsp:sp modelId="{7608E63E-44AD-4A70-A1A2-DBC37A28FDD9}">
      <dsp:nvSpPr>
        <dsp:cNvPr id="0" name=""/>
        <dsp:cNvSpPr/>
      </dsp:nvSpPr>
      <dsp:spPr>
        <a:xfrm>
          <a:off x="1659874" y="1083772"/>
          <a:ext cx="1371483" cy="6857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b. PLA</a:t>
          </a:r>
          <a:endParaRPr lang="en-GB" sz="1800" kern="1200" dirty="0"/>
        </a:p>
      </dsp:txBody>
      <dsp:txXfrm>
        <a:off x="1659874" y="1083772"/>
        <a:ext cx="1371483" cy="685741"/>
      </dsp:txXfrm>
    </dsp:sp>
    <dsp:sp modelId="{8ABB0024-697B-44CA-BAA2-E13C0C939250}">
      <dsp:nvSpPr>
        <dsp:cNvPr id="0" name=""/>
        <dsp:cNvSpPr/>
      </dsp:nvSpPr>
      <dsp:spPr>
        <a:xfrm>
          <a:off x="3319369" y="1083772"/>
          <a:ext cx="1371483" cy="6857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a:t>c. COMPOSITES </a:t>
          </a:r>
          <a:endParaRPr lang="en-GB" sz="1800" kern="1200" dirty="0"/>
        </a:p>
      </dsp:txBody>
      <dsp:txXfrm>
        <a:off x="3319369" y="1083772"/>
        <a:ext cx="1371483" cy="685741"/>
      </dsp:txXfrm>
    </dsp:sp>
    <dsp:sp modelId="{810C5528-3E96-4406-A510-CD67E3164115}">
      <dsp:nvSpPr>
        <dsp:cNvPr id="0" name=""/>
        <dsp:cNvSpPr/>
      </dsp:nvSpPr>
      <dsp:spPr>
        <a:xfrm>
          <a:off x="2489621" y="2057526"/>
          <a:ext cx="1371483" cy="6857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PALF/PLA</a:t>
          </a:r>
          <a:endParaRPr lang="en-GB" sz="1800" kern="1200"/>
        </a:p>
      </dsp:txBody>
      <dsp:txXfrm>
        <a:off x="2489621" y="2057526"/>
        <a:ext cx="1371483" cy="685741"/>
      </dsp:txXfrm>
    </dsp:sp>
    <dsp:sp modelId="{784711DB-5DD7-4DF4-97F1-058C8D1A8811}">
      <dsp:nvSpPr>
        <dsp:cNvPr id="0" name=""/>
        <dsp:cNvSpPr/>
      </dsp:nvSpPr>
      <dsp:spPr>
        <a:xfrm>
          <a:off x="4149117" y="2057526"/>
          <a:ext cx="1371483" cy="68574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PALF/MA/PLA</a:t>
          </a:r>
          <a:endParaRPr lang="en-GB" sz="1800" kern="1200"/>
        </a:p>
      </dsp:txBody>
      <dsp:txXfrm>
        <a:off x="4149117" y="2057526"/>
        <a:ext cx="1371483" cy="6857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F3E65-AFE5-455D-9D63-EB775890A080}">
      <dsp:nvSpPr>
        <dsp:cNvPr id="0" name=""/>
        <dsp:cNvSpPr/>
      </dsp:nvSpPr>
      <dsp:spPr>
        <a:xfrm>
          <a:off x="511970" y="29741"/>
          <a:ext cx="4090770" cy="163630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a:t>TENSILE</a:t>
          </a:r>
          <a:endParaRPr lang="en-GB" sz="2000" kern="1200" dirty="0"/>
        </a:p>
      </dsp:txBody>
      <dsp:txXfrm>
        <a:off x="1330124" y="29741"/>
        <a:ext cx="2454462" cy="1636308"/>
      </dsp:txXfrm>
    </dsp:sp>
    <dsp:sp modelId="{E3F9AB3B-0EC9-47E0-A8D9-B0259368931C}">
      <dsp:nvSpPr>
        <dsp:cNvPr id="0" name=""/>
        <dsp:cNvSpPr/>
      </dsp:nvSpPr>
      <dsp:spPr>
        <a:xfrm>
          <a:off x="511970" y="1866154"/>
          <a:ext cx="4090770" cy="163630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a:t>THERMOGRAVIMETRIC</a:t>
          </a:r>
          <a:endParaRPr lang="en-GB" sz="2000" kern="1200"/>
        </a:p>
      </dsp:txBody>
      <dsp:txXfrm>
        <a:off x="1330124" y="1866154"/>
        <a:ext cx="2454462" cy="1636308"/>
      </dsp:txXfrm>
    </dsp:sp>
    <dsp:sp modelId="{A0D800EF-EEA0-4A64-8C30-9895004C760A}">
      <dsp:nvSpPr>
        <dsp:cNvPr id="0" name=""/>
        <dsp:cNvSpPr/>
      </dsp:nvSpPr>
      <dsp:spPr>
        <a:xfrm>
          <a:off x="511970" y="3731545"/>
          <a:ext cx="4090770" cy="163630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a:t>MORPHOLOGY</a:t>
          </a:r>
          <a:endParaRPr lang="en-GB" sz="2000" kern="1200"/>
        </a:p>
      </dsp:txBody>
      <dsp:txXfrm>
        <a:off x="1330124" y="3731545"/>
        <a:ext cx="2454462" cy="16363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F9A00-DF18-4955-832E-BFB600F20E60}">
      <dsp:nvSpPr>
        <dsp:cNvPr id="0" name=""/>
        <dsp:cNvSpPr/>
      </dsp:nvSpPr>
      <dsp:spPr>
        <a:xfrm>
          <a:off x="0" y="0"/>
          <a:ext cx="2466411" cy="40774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dirty="0"/>
            <a:t>Morphology: </a:t>
          </a:r>
          <a:endParaRPr lang="en-GB" sz="1700" kern="1200" dirty="0"/>
        </a:p>
      </dsp:txBody>
      <dsp:txXfrm>
        <a:off x="19904" y="19904"/>
        <a:ext cx="2426603" cy="367937"/>
      </dsp:txXfrm>
    </dsp:sp>
    <dsp:sp modelId="{C0B3E6D2-47AF-42F1-9B6E-658C2AA0EFA4}">
      <dsp:nvSpPr>
        <dsp:cNvPr id="0" name=""/>
        <dsp:cNvSpPr/>
      </dsp:nvSpPr>
      <dsp:spPr>
        <a:xfrm>
          <a:off x="0" y="470565"/>
          <a:ext cx="2466411" cy="40774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n-US" sz="1700" kern="1200"/>
            <a:t>Rough surface </a:t>
          </a:r>
          <a:endParaRPr lang="en-GB" sz="1700" kern="1200"/>
        </a:p>
      </dsp:txBody>
      <dsp:txXfrm>
        <a:off x="19904" y="490469"/>
        <a:ext cx="2426603" cy="367937"/>
      </dsp:txXfrm>
    </dsp:sp>
    <dsp:sp modelId="{3D701CD6-A997-4574-BF6A-65B2AF692942}">
      <dsp:nvSpPr>
        <dsp:cNvPr id="0" name=""/>
        <dsp:cNvSpPr/>
      </dsp:nvSpPr>
      <dsp:spPr>
        <a:xfrm>
          <a:off x="0" y="878310"/>
          <a:ext cx="2466411"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30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adhersion ability</a:t>
          </a:r>
          <a:endParaRPr lang="en-GB" sz="1300" kern="1200"/>
        </a:p>
        <a:p>
          <a:pPr marL="114300" lvl="1" indent="-114300" algn="l" defTabSz="577850">
            <a:lnSpc>
              <a:spcPct val="90000"/>
            </a:lnSpc>
            <a:spcBef>
              <a:spcPct val="0"/>
            </a:spcBef>
            <a:spcAft>
              <a:spcPct val="20000"/>
            </a:spcAft>
            <a:buChar char="•"/>
          </a:pPr>
          <a:r>
            <a:rPr lang="en-US" sz="1300" kern="1200"/>
            <a:t>Assists mechanical interlocking</a:t>
          </a:r>
          <a:endParaRPr lang="en-GB" sz="1300" kern="1200"/>
        </a:p>
        <a:p>
          <a:pPr marL="114300" lvl="1" indent="-114300" algn="l" defTabSz="577850">
            <a:lnSpc>
              <a:spcPct val="90000"/>
            </a:lnSpc>
            <a:spcBef>
              <a:spcPct val="0"/>
            </a:spcBef>
            <a:spcAft>
              <a:spcPct val="20000"/>
            </a:spcAft>
            <a:buChar char="•"/>
          </a:pPr>
          <a:r>
            <a:rPr lang="en-US" sz="1300" kern="1200"/>
            <a:t>Improves mechanical properties of composite</a:t>
          </a:r>
          <a:endParaRPr lang="en-GB" sz="1300" kern="1200"/>
        </a:p>
      </dsp:txBody>
      <dsp:txXfrm>
        <a:off x="0" y="878310"/>
        <a:ext cx="2466411" cy="86215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ED51D3-4033-403E-B38C-2AA6996AB459}">
      <dsp:nvSpPr>
        <dsp:cNvPr id="0" name=""/>
        <dsp:cNvSpPr/>
      </dsp:nvSpPr>
      <dsp:spPr>
        <a:xfrm>
          <a:off x="0" y="4778"/>
          <a:ext cx="4450394" cy="3597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Best performer: Leaf center </a:t>
          </a:r>
          <a:r>
            <a:rPr lang="en-US" sz="1500" kern="1200">
              <a:sym typeface="Wingdings" panose="05000000000000000000" pitchFamily="2" charset="2"/>
            </a:rPr>
            <a:t></a:t>
          </a:r>
          <a:r>
            <a:rPr lang="en-US" sz="1500" kern="1200"/>
            <a:t> used for study</a:t>
          </a:r>
          <a:endParaRPr lang="en-GB" sz="1500" kern="1200"/>
        </a:p>
      </dsp:txBody>
      <dsp:txXfrm>
        <a:off x="17563" y="22341"/>
        <a:ext cx="4415268" cy="3246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FA7BC-79B2-43AB-B4CA-CCE683DB09D5}">
      <dsp:nvSpPr>
        <dsp:cNvPr id="0" name=""/>
        <dsp:cNvSpPr/>
      </dsp:nvSpPr>
      <dsp:spPr>
        <a:xfrm>
          <a:off x="458" y="44232"/>
          <a:ext cx="1669729" cy="83486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a:t>Tensile Properties</a:t>
          </a:r>
          <a:endParaRPr lang="en-GB" sz="1500" kern="1200"/>
        </a:p>
      </dsp:txBody>
      <dsp:txXfrm>
        <a:off x="24910" y="68684"/>
        <a:ext cx="1620825" cy="785960"/>
      </dsp:txXfrm>
    </dsp:sp>
    <dsp:sp modelId="{D7577502-FFAD-480F-B2C5-916337C1ADA4}">
      <dsp:nvSpPr>
        <dsp:cNvPr id="0" name=""/>
        <dsp:cNvSpPr/>
      </dsp:nvSpPr>
      <dsp:spPr>
        <a:xfrm>
          <a:off x="2087620" y="44232"/>
          <a:ext cx="1669729" cy="83486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US" sz="1500" kern="1200" dirty="0"/>
            <a:t>Vary along the fiber parts Leaf base, center and tip</a:t>
          </a:r>
          <a:endParaRPr lang="en-GB" sz="1500" kern="1200" dirty="0"/>
        </a:p>
      </dsp:txBody>
      <dsp:txXfrm>
        <a:off x="2112072" y="68684"/>
        <a:ext cx="1620825" cy="7859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0F7F4-E45E-44DE-90FA-6B0514CA36EE}">
      <dsp:nvSpPr>
        <dsp:cNvPr id="0" name=""/>
        <dsp:cNvSpPr/>
      </dsp:nvSpPr>
      <dsp:spPr>
        <a:xfrm>
          <a:off x="0" y="4778"/>
          <a:ext cx="2466975" cy="359774"/>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Degradation behavior: </a:t>
          </a:r>
          <a:endParaRPr lang="en-GB" sz="1500" kern="1200"/>
        </a:p>
      </dsp:txBody>
      <dsp:txXfrm>
        <a:off x="17563" y="22341"/>
        <a:ext cx="2431849" cy="3246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CA284-F577-4871-9FDB-8B8AB435CD60}">
      <dsp:nvSpPr>
        <dsp:cNvPr id="0" name=""/>
        <dsp:cNvSpPr/>
      </dsp:nvSpPr>
      <dsp:spPr>
        <a:xfrm>
          <a:off x="1448249" y="984"/>
          <a:ext cx="1629280" cy="64980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kern="1200"/>
            <a:t>-&gt; semi-crystalline structure</a:t>
          </a:r>
          <a:endParaRPr lang="en-GB" sz="1200" kern="1200"/>
        </a:p>
      </dsp:txBody>
      <dsp:txXfrm>
        <a:off x="1479970" y="32705"/>
        <a:ext cx="1565838" cy="586367"/>
      </dsp:txXfrm>
    </dsp:sp>
    <dsp:sp modelId="{78BDB15C-4685-4529-9DEF-FAF80778A257}">
      <dsp:nvSpPr>
        <dsp:cNvPr id="0" name=""/>
        <dsp:cNvSpPr/>
      </dsp:nvSpPr>
      <dsp:spPr>
        <a:xfrm>
          <a:off x="1448249" y="683284"/>
          <a:ext cx="1629280" cy="64980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kern="1200"/>
            <a:t>Hard plastic: used below glass transition temperature </a:t>
          </a:r>
          <a:endParaRPr lang="en-GB" sz="1200" kern="1200"/>
        </a:p>
      </dsp:txBody>
      <dsp:txXfrm>
        <a:off x="1479970" y="715005"/>
        <a:ext cx="1565838" cy="586367"/>
      </dsp:txXfrm>
    </dsp:sp>
    <dsp:sp modelId="{0F48BDC9-C2CF-404E-9B9B-55EAAD243FBA}">
      <dsp:nvSpPr>
        <dsp:cNvPr id="0" name=""/>
        <dsp:cNvSpPr/>
      </dsp:nvSpPr>
      <dsp:spPr>
        <a:xfrm>
          <a:off x="1448249" y="1365584"/>
          <a:ext cx="1629280" cy="64980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kern="1200"/>
            <a:t>120C used for as mixing temperature</a:t>
          </a:r>
          <a:endParaRPr lang="en-GB" sz="1200" kern="1200"/>
        </a:p>
      </dsp:txBody>
      <dsp:txXfrm>
        <a:off x="1479970" y="1397305"/>
        <a:ext cx="1565838" cy="5863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ACE57-7CE4-45E8-B038-C7254644EE9E}">
      <dsp:nvSpPr>
        <dsp:cNvPr id="0" name=""/>
        <dsp:cNvSpPr/>
      </dsp:nvSpPr>
      <dsp:spPr>
        <a:xfrm rot="5400000">
          <a:off x="1842341" y="-492763"/>
          <a:ext cx="960263" cy="2185856"/>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mj-lt"/>
            <a:buChar char="•"/>
          </a:pPr>
          <a:r>
            <a:rPr lang="en-US" sz="1500" kern="1200" dirty="0"/>
            <a:t> Decomposition of heat resistant additive in PLA</a:t>
          </a:r>
          <a:endParaRPr lang="en-GB" sz="1500" kern="1200" dirty="0"/>
        </a:p>
        <a:p>
          <a:pPr marL="114300" lvl="1" indent="-114300" algn="l" defTabSz="666750">
            <a:lnSpc>
              <a:spcPct val="90000"/>
            </a:lnSpc>
            <a:spcBef>
              <a:spcPct val="0"/>
            </a:spcBef>
            <a:spcAft>
              <a:spcPct val="15000"/>
            </a:spcAft>
            <a:buFont typeface="+mj-lt"/>
            <a:buChar char="•"/>
          </a:pPr>
          <a:r>
            <a:rPr lang="en-US" sz="1500" kern="1200" dirty="0"/>
            <a:t> Decomposition of PLA</a:t>
          </a:r>
          <a:endParaRPr lang="en-GB" sz="1500" kern="1200" dirty="0"/>
        </a:p>
      </dsp:txBody>
      <dsp:txXfrm rot="-5400000">
        <a:off x="1229545" y="166909"/>
        <a:ext cx="2138980" cy="866511"/>
      </dsp:txXfrm>
    </dsp:sp>
    <dsp:sp modelId="{CBCB61FD-2F44-45B3-BB87-C02FFB04C64A}">
      <dsp:nvSpPr>
        <dsp:cNvPr id="0" name=""/>
        <dsp:cNvSpPr/>
      </dsp:nvSpPr>
      <dsp:spPr>
        <a:xfrm>
          <a:off x="0" y="0"/>
          <a:ext cx="1229544" cy="1200329"/>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a:t>PEAKS</a:t>
          </a:r>
          <a:endParaRPr lang="en-GB" sz="2700" kern="1200"/>
        </a:p>
      </dsp:txBody>
      <dsp:txXfrm>
        <a:off x="58595" y="58595"/>
        <a:ext cx="1112354" cy="108313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863CA-9017-4CCC-85EB-0B6FD77F51C9}">
      <dsp:nvSpPr>
        <dsp:cNvPr id="0" name=""/>
        <dsp:cNvSpPr/>
      </dsp:nvSpPr>
      <dsp:spPr>
        <a:xfrm rot="10800000">
          <a:off x="756441" y="619"/>
          <a:ext cx="2643682" cy="362207"/>
        </a:xfrm>
        <a:prstGeom prst="homePlat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9724" tIns="41910" rIns="78232" bIns="41910" numCol="1" spcCol="1270" anchor="ctr" anchorCtr="0">
          <a:noAutofit/>
        </a:bodyPr>
        <a:lstStyle/>
        <a:p>
          <a:pPr lvl="0" algn="ctr" defTabSz="488950">
            <a:lnSpc>
              <a:spcPct val="90000"/>
            </a:lnSpc>
            <a:spcBef>
              <a:spcPct val="0"/>
            </a:spcBef>
            <a:spcAft>
              <a:spcPct val="35000"/>
            </a:spcAft>
          </a:pPr>
          <a:r>
            <a:rPr lang="en-US" sz="1100" kern="1200"/>
            <a:t>Young Modulus: 	2.7+/-0.1 GPa</a:t>
          </a:r>
          <a:endParaRPr lang="en-GB" sz="1100" kern="1200"/>
        </a:p>
      </dsp:txBody>
      <dsp:txXfrm rot="10800000">
        <a:off x="846993" y="619"/>
        <a:ext cx="2553130" cy="362207"/>
      </dsp:txXfrm>
    </dsp:sp>
    <dsp:sp modelId="{7D8F8234-A69B-4602-BF7F-5A00E92FAB18}">
      <dsp:nvSpPr>
        <dsp:cNvPr id="0" name=""/>
        <dsp:cNvSpPr/>
      </dsp:nvSpPr>
      <dsp:spPr>
        <a:xfrm>
          <a:off x="575338" y="619"/>
          <a:ext cx="362207" cy="362207"/>
        </a:xfrm>
        <a:prstGeom prst="ellipse">
          <a:avLst/>
        </a:prstGeom>
        <a:solidFill>
          <a:schemeClr val="dk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800D152-5C46-411F-B1CE-D04D2A2B9953}">
      <dsp:nvSpPr>
        <dsp:cNvPr id="0" name=""/>
        <dsp:cNvSpPr/>
      </dsp:nvSpPr>
      <dsp:spPr>
        <a:xfrm rot="10800000">
          <a:off x="756441" y="470948"/>
          <a:ext cx="2643682" cy="362207"/>
        </a:xfrm>
        <a:prstGeom prst="homePlat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9724" tIns="41910" rIns="78232" bIns="41910" numCol="1" spcCol="1270" anchor="ctr" anchorCtr="0">
          <a:noAutofit/>
        </a:bodyPr>
        <a:lstStyle/>
        <a:p>
          <a:pPr lvl="0" algn="ctr" defTabSz="488950">
            <a:lnSpc>
              <a:spcPct val="90000"/>
            </a:lnSpc>
            <a:spcBef>
              <a:spcPct val="0"/>
            </a:spcBef>
            <a:spcAft>
              <a:spcPct val="35000"/>
            </a:spcAft>
          </a:pPr>
          <a:r>
            <a:rPr lang="en-US" sz="1100" kern="1200"/>
            <a:t>Tensile strength:	8.5+/-1.1 MPa</a:t>
          </a:r>
          <a:endParaRPr lang="en-GB" sz="1100" kern="1200"/>
        </a:p>
      </dsp:txBody>
      <dsp:txXfrm rot="10800000">
        <a:off x="846993" y="470948"/>
        <a:ext cx="2553130" cy="362207"/>
      </dsp:txXfrm>
    </dsp:sp>
    <dsp:sp modelId="{7850E097-3BF9-4864-8D9B-4ACD312CD3EC}">
      <dsp:nvSpPr>
        <dsp:cNvPr id="0" name=""/>
        <dsp:cNvSpPr/>
      </dsp:nvSpPr>
      <dsp:spPr>
        <a:xfrm>
          <a:off x="575338" y="470948"/>
          <a:ext cx="362207" cy="362207"/>
        </a:xfrm>
        <a:prstGeom prst="ellipse">
          <a:avLst/>
        </a:prstGeom>
        <a:solidFill>
          <a:schemeClr val="dk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3B3A7BB-EC4F-4012-A89A-7229CB916716}">
      <dsp:nvSpPr>
        <dsp:cNvPr id="0" name=""/>
        <dsp:cNvSpPr/>
      </dsp:nvSpPr>
      <dsp:spPr>
        <a:xfrm rot="10800000">
          <a:off x="756441" y="941278"/>
          <a:ext cx="2643682" cy="362207"/>
        </a:xfrm>
        <a:prstGeom prst="homePlat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9724" tIns="41910" rIns="78232" bIns="41910" numCol="1" spcCol="1270" anchor="ctr" anchorCtr="0">
          <a:noAutofit/>
        </a:bodyPr>
        <a:lstStyle/>
        <a:p>
          <a:pPr lvl="0" algn="ctr" defTabSz="488950">
            <a:lnSpc>
              <a:spcPct val="90000"/>
            </a:lnSpc>
            <a:spcBef>
              <a:spcPct val="0"/>
            </a:spcBef>
            <a:spcAft>
              <a:spcPct val="35000"/>
            </a:spcAft>
          </a:pPr>
          <a:r>
            <a:rPr lang="en-US" sz="1100" kern="1200"/>
            <a:t>Elongation at break: 0.3+-0.05%</a:t>
          </a:r>
          <a:endParaRPr lang="en-GB" sz="1100" kern="1200"/>
        </a:p>
      </dsp:txBody>
      <dsp:txXfrm rot="10800000">
        <a:off x="846993" y="941278"/>
        <a:ext cx="2553130" cy="362207"/>
      </dsp:txXfrm>
    </dsp:sp>
    <dsp:sp modelId="{FFC6AEC5-85B1-44F7-A658-F24EB5ADC671}">
      <dsp:nvSpPr>
        <dsp:cNvPr id="0" name=""/>
        <dsp:cNvSpPr/>
      </dsp:nvSpPr>
      <dsp:spPr>
        <a:xfrm>
          <a:off x="575338" y="941278"/>
          <a:ext cx="362207" cy="362207"/>
        </a:xfrm>
        <a:prstGeom prst="ellipse">
          <a:avLst/>
        </a:prstGeom>
        <a:solidFill>
          <a:schemeClr val="dk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A7C935-4C6C-499F-BEBF-39FBC0D74738}">
      <dsp:nvSpPr>
        <dsp:cNvPr id="0" name=""/>
        <dsp:cNvSpPr/>
      </dsp:nvSpPr>
      <dsp:spPr>
        <a:xfrm rot="10800000">
          <a:off x="756441" y="1411607"/>
          <a:ext cx="2643682" cy="362207"/>
        </a:xfrm>
        <a:prstGeom prst="homePlat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9724" tIns="41910" rIns="78232" bIns="41910" numCol="1" spcCol="1270" anchor="ctr" anchorCtr="0">
          <a:noAutofit/>
        </a:bodyPr>
        <a:lstStyle/>
        <a:p>
          <a:pPr lvl="0" algn="ctr" defTabSz="488950">
            <a:lnSpc>
              <a:spcPct val="90000"/>
            </a:lnSpc>
            <a:spcBef>
              <a:spcPct val="0"/>
            </a:spcBef>
            <a:spcAft>
              <a:spcPct val="35000"/>
            </a:spcAft>
          </a:pPr>
          <a:r>
            <a:rPr lang="en-US" sz="1100" kern="1200" dirty="0"/>
            <a:t>Brittle-hard plastic material doesn’t neck</a:t>
          </a:r>
          <a:endParaRPr lang="en-GB" sz="1100" kern="1200" dirty="0"/>
        </a:p>
      </dsp:txBody>
      <dsp:txXfrm rot="10800000">
        <a:off x="846993" y="1411607"/>
        <a:ext cx="2553130" cy="362207"/>
      </dsp:txXfrm>
    </dsp:sp>
    <dsp:sp modelId="{BB98F51A-F5AB-4A9D-9B2A-ED2521040666}">
      <dsp:nvSpPr>
        <dsp:cNvPr id="0" name=""/>
        <dsp:cNvSpPr/>
      </dsp:nvSpPr>
      <dsp:spPr>
        <a:xfrm>
          <a:off x="575338" y="1411607"/>
          <a:ext cx="362207" cy="362207"/>
        </a:xfrm>
        <a:prstGeom prst="ellipse">
          <a:avLst/>
        </a:prstGeom>
        <a:solidFill>
          <a:schemeClr val="dk2">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9056A-EF10-4788-99DE-5D79A35AF48D}">
      <dsp:nvSpPr>
        <dsp:cNvPr id="0" name=""/>
        <dsp:cNvSpPr/>
      </dsp:nvSpPr>
      <dsp:spPr>
        <a:xfrm>
          <a:off x="0" y="6022"/>
          <a:ext cx="2063418" cy="383760"/>
        </a:xfrm>
        <a:prstGeom prst="roundRect">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a:t>Peaks</a:t>
          </a:r>
          <a:endParaRPr lang="en-GB" sz="1600" kern="1200"/>
        </a:p>
      </dsp:txBody>
      <dsp:txXfrm>
        <a:off x="18734" y="24756"/>
        <a:ext cx="2025950" cy="346292"/>
      </dsp:txXfrm>
    </dsp:sp>
    <dsp:sp modelId="{55DE1CA9-FE52-4DAE-9CE6-D3ECE31621DF}">
      <dsp:nvSpPr>
        <dsp:cNvPr id="0" name=""/>
        <dsp:cNvSpPr/>
      </dsp:nvSpPr>
      <dsp:spPr>
        <a:xfrm>
          <a:off x="0" y="389783"/>
          <a:ext cx="2063418"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14"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Degradation of PALF’s cellulose, hemicellulose &amp; lignin</a:t>
          </a:r>
          <a:endParaRPr lang="en-GB" sz="1200" kern="1200" dirty="0"/>
        </a:p>
        <a:p>
          <a:pPr marL="114300" lvl="1" indent="-114300" algn="l" defTabSz="533400">
            <a:lnSpc>
              <a:spcPct val="90000"/>
            </a:lnSpc>
            <a:spcBef>
              <a:spcPct val="0"/>
            </a:spcBef>
            <a:spcAft>
              <a:spcPct val="20000"/>
            </a:spcAft>
            <a:buChar char="•"/>
          </a:pPr>
          <a:r>
            <a:rPr lang="en-US" sz="1200" kern="1200" dirty="0"/>
            <a:t>Depolymerization of PLA matrix</a:t>
          </a:r>
          <a:endParaRPr lang="en-GB" sz="1200" kern="1200" dirty="0"/>
        </a:p>
      </dsp:txBody>
      <dsp:txXfrm>
        <a:off x="0" y="389783"/>
        <a:ext cx="2063418" cy="92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2A21-B1B4-BF4D-A51E-133C7A9DC30B}">
      <dsp:nvSpPr>
        <dsp:cNvPr id="0" name=""/>
        <dsp:cNvSpPr/>
      </dsp:nvSpPr>
      <dsp:spPr>
        <a:xfrm>
          <a:off x="664896" y="0"/>
          <a:ext cx="4351338" cy="4351338"/>
        </a:xfrm>
        <a:prstGeom prst="quadArrow">
          <a:avLst>
            <a:gd name="adj1" fmla="val 2000"/>
            <a:gd name="adj2" fmla="val 4000"/>
            <a:gd name="adj3" fmla="val 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33ADCF-880D-6A43-BCD0-D463DA49E693}">
      <dsp:nvSpPr>
        <dsp:cNvPr id="0" name=""/>
        <dsp:cNvSpPr/>
      </dsp:nvSpPr>
      <dsp:spPr>
        <a:xfrm>
          <a:off x="915986" y="282836"/>
          <a:ext cx="1740535" cy="17405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Elastic/Young’s Modulus</a:t>
          </a:r>
          <a:endParaRPr lang="en-US" sz="1800" kern="1200" dirty="0"/>
        </a:p>
      </dsp:txBody>
      <dsp:txXfrm>
        <a:off x="1000952" y="367802"/>
        <a:ext cx="1570603" cy="1570603"/>
      </dsp:txXfrm>
    </dsp:sp>
    <dsp:sp modelId="{8BF6D55C-FE11-3A42-B183-5297BAEA7DC4}">
      <dsp:nvSpPr>
        <dsp:cNvPr id="0" name=""/>
        <dsp:cNvSpPr/>
      </dsp:nvSpPr>
      <dsp:spPr>
        <a:xfrm>
          <a:off x="2992862" y="282836"/>
          <a:ext cx="1740535" cy="17405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Tensile Strength</a:t>
          </a:r>
          <a:endParaRPr lang="en-US" sz="1800" kern="1200" dirty="0"/>
        </a:p>
      </dsp:txBody>
      <dsp:txXfrm>
        <a:off x="3077828" y="367802"/>
        <a:ext cx="1570603" cy="1570603"/>
      </dsp:txXfrm>
    </dsp:sp>
    <dsp:sp modelId="{90BC9A1A-B82B-A34E-9B32-30D0D23E7420}">
      <dsp:nvSpPr>
        <dsp:cNvPr id="0" name=""/>
        <dsp:cNvSpPr/>
      </dsp:nvSpPr>
      <dsp:spPr>
        <a:xfrm>
          <a:off x="947733" y="2327965"/>
          <a:ext cx="1740535" cy="17405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Specific Modulus</a:t>
          </a:r>
          <a:endParaRPr lang="en-US" sz="1800" kern="1200" dirty="0"/>
        </a:p>
      </dsp:txBody>
      <dsp:txXfrm>
        <a:off x="1032699" y="2412931"/>
        <a:ext cx="1570603" cy="1570603"/>
      </dsp:txXfrm>
    </dsp:sp>
    <dsp:sp modelId="{69787243-3E1E-B14C-A049-2DA989790F6E}">
      <dsp:nvSpPr>
        <dsp:cNvPr id="0" name=""/>
        <dsp:cNvSpPr/>
      </dsp:nvSpPr>
      <dsp:spPr>
        <a:xfrm>
          <a:off x="2992862" y="2327965"/>
          <a:ext cx="1740535" cy="174053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Elongation at break</a:t>
          </a:r>
          <a:endParaRPr lang="en-US" sz="1800" kern="1200" dirty="0"/>
        </a:p>
      </dsp:txBody>
      <dsp:txXfrm>
        <a:off x="3077828" y="2412931"/>
        <a:ext cx="1570603" cy="15706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4EBA0-017C-4938-8DAA-C9DF1F52429B}">
      <dsp:nvSpPr>
        <dsp:cNvPr id="0" name=""/>
        <dsp:cNvSpPr/>
      </dsp:nvSpPr>
      <dsp:spPr>
        <a:xfrm>
          <a:off x="268823" y="0"/>
          <a:ext cx="3046666" cy="1161184"/>
        </a:xfrm>
        <a:prstGeom prst="rightArrow">
          <a:avLst/>
        </a:prstGeom>
        <a:gradFill rotWithShape="0">
          <a:gsLst>
            <a:gs pos="0">
              <a:schemeClr val="dk1">
                <a:tint val="40000"/>
                <a:hueOff val="0"/>
                <a:satOff val="0"/>
                <a:lumOff val="0"/>
                <a:alphaOff val="0"/>
                <a:satMod val="103000"/>
                <a:lumMod val="102000"/>
                <a:tint val="94000"/>
              </a:schemeClr>
            </a:gs>
            <a:gs pos="50000">
              <a:schemeClr val="dk1">
                <a:tint val="40000"/>
                <a:hueOff val="0"/>
                <a:satOff val="0"/>
                <a:lumOff val="0"/>
                <a:alphaOff val="0"/>
                <a:satMod val="110000"/>
                <a:lumMod val="100000"/>
                <a:shade val="100000"/>
              </a:schemeClr>
            </a:gs>
            <a:gs pos="100000">
              <a:schemeClr val="dk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D9616375-922F-4EE2-B654-70C99AB704DB}">
      <dsp:nvSpPr>
        <dsp:cNvPr id="0" name=""/>
        <dsp:cNvSpPr/>
      </dsp:nvSpPr>
      <dsp:spPr>
        <a:xfrm>
          <a:off x="666458" y="348355"/>
          <a:ext cx="2251397" cy="46447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Not much variation among the composites of different PALF content</a:t>
          </a:r>
          <a:endParaRPr lang="en-GB" sz="1100" kern="1200" dirty="0"/>
        </a:p>
      </dsp:txBody>
      <dsp:txXfrm>
        <a:off x="689132" y="371029"/>
        <a:ext cx="2206049" cy="4191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2877B-20EC-488E-8374-37B5242FC673}">
      <dsp:nvSpPr>
        <dsp:cNvPr id="0" name=""/>
        <dsp:cNvSpPr/>
      </dsp:nvSpPr>
      <dsp:spPr>
        <a:xfrm>
          <a:off x="268823" y="0"/>
          <a:ext cx="3046666" cy="1226292"/>
        </a:xfrm>
        <a:prstGeom prst="rightArrow">
          <a:avLst/>
        </a:prstGeom>
        <a:gradFill rotWithShape="0">
          <a:gsLst>
            <a:gs pos="0">
              <a:schemeClr val="dk1">
                <a:tint val="40000"/>
                <a:hueOff val="0"/>
                <a:satOff val="0"/>
                <a:lumOff val="0"/>
                <a:alphaOff val="0"/>
                <a:satMod val="103000"/>
                <a:lumMod val="102000"/>
                <a:tint val="94000"/>
              </a:schemeClr>
            </a:gs>
            <a:gs pos="50000">
              <a:schemeClr val="dk1">
                <a:tint val="40000"/>
                <a:hueOff val="0"/>
                <a:satOff val="0"/>
                <a:lumOff val="0"/>
                <a:alphaOff val="0"/>
                <a:satMod val="110000"/>
                <a:lumMod val="100000"/>
                <a:shade val="100000"/>
              </a:schemeClr>
            </a:gs>
            <a:gs pos="100000">
              <a:schemeClr val="dk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1622CE0-217C-4FCF-9BF7-40AE9B93E82D}">
      <dsp:nvSpPr>
        <dsp:cNvPr id="0" name=""/>
        <dsp:cNvSpPr/>
      </dsp:nvSpPr>
      <dsp:spPr>
        <a:xfrm>
          <a:off x="705661" y="367887"/>
          <a:ext cx="2172990" cy="490516"/>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a:t>variation among the composites of different PALF content</a:t>
          </a:r>
          <a:endParaRPr lang="en-GB" sz="1200" kern="1200"/>
        </a:p>
      </dsp:txBody>
      <dsp:txXfrm>
        <a:off x="729606" y="391832"/>
        <a:ext cx="2125100" cy="4426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E5D71-4A03-47BE-9382-3F1CE575D600}">
      <dsp:nvSpPr>
        <dsp:cNvPr id="0" name=""/>
        <dsp:cNvSpPr/>
      </dsp:nvSpPr>
      <dsp:spPr>
        <a:xfrm rot="5400000">
          <a:off x="-575280" y="603725"/>
          <a:ext cx="2324040" cy="117347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Choosing PLA-40F over 50F:</a:t>
          </a:r>
          <a:endParaRPr lang="en-GB" sz="2300" kern="1200" dirty="0"/>
        </a:p>
      </dsp:txBody>
      <dsp:txXfrm rot="-5400000">
        <a:off x="1" y="615185"/>
        <a:ext cx="1173479" cy="1150561"/>
      </dsp:txXfrm>
    </dsp:sp>
    <dsp:sp modelId="{23911772-8CE3-4B05-891A-6A58E4C85E31}">
      <dsp:nvSpPr>
        <dsp:cNvPr id="0" name=""/>
        <dsp:cNvSpPr/>
      </dsp:nvSpPr>
      <dsp:spPr>
        <a:xfrm rot="5400000">
          <a:off x="1184939" y="16985"/>
          <a:ext cx="1737300" cy="1760220"/>
        </a:xfrm>
        <a:prstGeom prst="round2SameRect">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	elongation at break decreased due to undesired aggregation of fibers </a:t>
          </a:r>
          <a:endParaRPr lang="de-DE" sz="1500" kern="1200" dirty="0"/>
        </a:p>
      </dsp:txBody>
      <dsp:txXfrm rot="-5400000">
        <a:off x="1173479" y="113253"/>
        <a:ext cx="1675412" cy="1567684"/>
      </dsp:txXfrm>
    </dsp:sp>
    <dsp:sp modelId="{C3AB32BD-3118-47CA-AA0B-4EF06CD4EC45}">
      <dsp:nvSpPr>
        <dsp:cNvPr id="0" name=""/>
        <dsp:cNvSpPr/>
      </dsp:nvSpPr>
      <dsp:spPr>
        <a:xfrm rot="5400000">
          <a:off x="-575280" y="2574132"/>
          <a:ext cx="2324040" cy="117347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difficult to process</a:t>
          </a:r>
          <a:endParaRPr lang="en-GB" sz="2300" kern="1200" dirty="0"/>
        </a:p>
      </dsp:txBody>
      <dsp:txXfrm rot="-5400000">
        <a:off x="1" y="2585592"/>
        <a:ext cx="1173479" cy="1150561"/>
      </dsp:txXfrm>
    </dsp:sp>
    <dsp:sp modelId="{8F9999A3-0C42-4823-AAE1-7B064536C077}">
      <dsp:nvSpPr>
        <dsp:cNvPr id="0" name=""/>
        <dsp:cNvSpPr/>
      </dsp:nvSpPr>
      <dsp:spPr>
        <a:xfrm rot="5400000">
          <a:off x="1184939" y="1987392"/>
          <a:ext cx="1737300" cy="1760220"/>
        </a:xfrm>
        <a:prstGeom prst="round2SameRect">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	longer milling time and high energy consumption</a:t>
          </a:r>
          <a:endParaRPr lang="de-DE" sz="1500" kern="1200" dirty="0"/>
        </a:p>
      </dsp:txBody>
      <dsp:txXfrm rot="-5400000">
        <a:off x="1173479" y="2083660"/>
        <a:ext cx="1675412" cy="1567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F8F11-ED66-4E4F-824C-87A0104E24C7}">
      <dsp:nvSpPr>
        <dsp:cNvPr id="0" name=""/>
        <dsp:cNvSpPr/>
      </dsp:nvSpPr>
      <dsp:spPr>
        <a:xfrm>
          <a:off x="461322" y="1635"/>
          <a:ext cx="3314074" cy="132562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dirty="0"/>
            <a:t>Tensile property changes were due to branching and crosslinking </a:t>
          </a:r>
        </a:p>
        <a:p>
          <a:pPr lvl="0" algn="ctr" defTabSz="577850">
            <a:lnSpc>
              <a:spcPct val="90000"/>
            </a:lnSpc>
            <a:spcBef>
              <a:spcPct val="0"/>
            </a:spcBef>
            <a:spcAft>
              <a:spcPct val="35000"/>
            </a:spcAft>
          </a:pPr>
          <a:r>
            <a:rPr lang="en-US" sz="1300" kern="1200" dirty="0"/>
            <a:t>by reaction of anhydride carboxyl group (PLA-__-MA) with hydroxyl group (PALF) </a:t>
          </a:r>
          <a:endParaRPr lang="en-GB" sz="1300" kern="1200" dirty="0"/>
        </a:p>
      </dsp:txBody>
      <dsp:txXfrm>
        <a:off x="1124137" y="1635"/>
        <a:ext cx="1988445" cy="1325629"/>
      </dsp:txXfrm>
    </dsp:sp>
    <dsp:sp modelId="{FA8C7377-FCD3-4AEA-A9ED-3DFA5828A4EB}">
      <dsp:nvSpPr>
        <dsp:cNvPr id="0" name=""/>
        <dsp:cNvSpPr/>
      </dsp:nvSpPr>
      <dsp:spPr>
        <a:xfrm>
          <a:off x="452341" y="1503892"/>
          <a:ext cx="3314074" cy="132562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dirty="0"/>
            <a:t>Improved interfacial adhesion between the matrix and the fibers</a:t>
          </a:r>
          <a:endParaRPr lang="en-GB" sz="1300" kern="1200" dirty="0"/>
        </a:p>
      </dsp:txBody>
      <dsp:txXfrm>
        <a:off x="1115156" y="1503892"/>
        <a:ext cx="1988445" cy="1325629"/>
      </dsp:txXfrm>
    </dsp:sp>
    <dsp:sp modelId="{FEA9CC74-661C-4293-8D01-4035DF27934A}">
      <dsp:nvSpPr>
        <dsp:cNvPr id="0" name=""/>
        <dsp:cNvSpPr/>
      </dsp:nvSpPr>
      <dsp:spPr>
        <a:xfrm>
          <a:off x="461322" y="3024072"/>
          <a:ext cx="3314074" cy="1325629"/>
        </a:xfrm>
        <a:prstGeom prst="chevr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a:sym typeface="Wingdings" panose="05000000000000000000" pitchFamily="2" charset="2"/>
            </a:rPr>
            <a:t></a:t>
          </a:r>
          <a:r>
            <a:rPr lang="en-US" sz="1300" kern="1200"/>
            <a:t> stability of material</a:t>
          </a:r>
          <a:endParaRPr lang="en-GB" sz="1300" kern="1200"/>
        </a:p>
      </dsp:txBody>
      <dsp:txXfrm>
        <a:off x="1124137" y="3024072"/>
        <a:ext cx="1988445" cy="13256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7C293-B6C7-42AD-886D-68EC96ED1C8B}">
      <dsp:nvSpPr>
        <dsp:cNvPr id="0" name=""/>
        <dsp:cNvSpPr/>
      </dsp:nvSpPr>
      <dsp:spPr>
        <a:xfrm>
          <a:off x="1488571" y="1836"/>
          <a:ext cx="1674643" cy="80293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17145" rIns="34290" bIns="17145" numCol="1" spcCol="1270" anchor="ctr" anchorCtr="0">
          <a:noAutofit/>
        </a:bodyPr>
        <a:lstStyle/>
        <a:p>
          <a:pPr lvl="0" algn="ctr" defTabSz="400050">
            <a:lnSpc>
              <a:spcPct val="90000"/>
            </a:lnSpc>
            <a:spcBef>
              <a:spcPct val="0"/>
            </a:spcBef>
            <a:spcAft>
              <a:spcPct val="35000"/>
            </a:spcAft>
          </a:pPr>
          <a:r>
            <a:rPr lang="en-US" sz="900" kern="1200" dirty="0"/>
            <a:t>PROCESSABILITY OF PROPOSED COMPOSITE (PLA-MA-PALF)</a:t>
          </a:r>
          <a:endParaRPr lang="en-GB" sz="900" kern="1200" dirty="0"/>
        </a:p>
      </dsp:txBody>
      <dsp:txXfrm>
        <a:off x="1527767" y="41032"/>
        <a:ext cx="1596251" cy="724545"/>
      </dsp:txXfrm>
    </dsp:sp>
    <dsp:sp modelId="{3217EB43-5D5A-410D-8C19-8AA4ADCE92A4}">
      <dsp:nvSpPr>
        <dsp:cNvPr id="0" name=""/>
        <dsp:cNvSpPr/>
      </dsp:nvSpPr>
      <dsp:spPr>
        <a:xfrm>
          <a:off x="1488571" y="844921"/>
          <a:ext cx="1674643" cy="80293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17145" rIns="34290" bIns="17145" numCol="1" spcCol="1270" anchor="ctr" anchorCtr="0">
          <a:noAutofit/>
        </a:bodyPr>
        <a:lstStyle/>
        <a:p>
          <a:pPr lvl="0" algn="ctr" defTabSz="400050">
            <a:lnSpc>
              <a:spcPct val="90000"/>
            </a:lnSpc>
            <a:spcBef>
              <a:spcPct val="0"/>
            </a:spcBef>
            <a:spcAft>
              <a:spcPct val="35000"/>
            </a:spcAft>
          </a:pPr>
          <a:r>
            <a:rPr lang="en-US" sz="900" kern="1200" dirty="0"/>
            <a:t>THROUGH CONVENTIONAL MANUFACTURING/INJECTION MOLDING PROCESS</a:t>
          </a:r>
        </a:p>
        <a:p>
          <a:pPr lvl="0" algn="ctr" defTabSz="400050">
            <a:lnSpc>
              <a:spcPct val="90000"/>
            </a:lnSpc>
            <a:spcBef>
              <a:spcPct val="0"/>
            </a:spcBef>
            <a:spcAft>
              <a:spcPct val="35000"/>
            </a:spcAft>
          </a:pPr>
          <a:r>
            <a:rPr lang="en-US" sz="900" kern="1200" dirty="0"/>
            <a:t>140C | 15sec COOLING</a:t>
          </a:r>
          <a:endParaRPr lang="en-GB" sz="900" kern="1200" dirty="0"/>
        </a:p>
      </dsp:txBody>
      <dsp:txXfrm>
        <a:off x="1527767" y="884117"/>
        <a:ext cx="1596251" cy="724545"/>
      </dsp:txXfrm>
    </dsp:sp>
    <dsp:sp modelId="{FCFD35F4-0E2F-4825-AB6A-45DF5D3AD20F}">
      <dsp:nvSpPr>
        <dsp:cNvPr id="0" name=""/>
        <dsp:cNvSpPr/>
      </dsp:nvSpPr>
      <dsp:spPr>
        <a:xfrm>
          <a:off x="1488571" y="1688005"/>
          <a:ext cx="1674643" cy="80293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17145" rIns="34290" bIns="17145" numCol="1" spcCol="1270" anchor="ctr" anchorCtr="0">
          <a:noAutofit/>
        </a:bodyPr>
        <a:lstStyle/>
        <a:p>
          <a:pPr lvl="0" algn="ctr" defTabSz="400050">
            <a:lnSpc>
              <a:spcPct val="90000"/>
            </a:lnSpc>
            <a:spcBef>
              <a:spcPct val="0"/>
            </a:spcBef>
            <a:spcAft>
              <a:spcPct val="35000"/>
            </a:spcAft>
          </a:pPr>
          <a:r>
            <a:rPr lang="en-US" sz="900" kern="1200" dirty="0"/>
            <a:t>MECHANICAL PROPERTIES OF COMPOSITE GOOD ENOUGH TO REPLACE CONVENTIONAL THERMOPLASTICS</a:t>
          </a:r>
          <a:endParaRPr lang="en-GB" sz="900" kern="1200" dirty="0"/>
        </a:p>
      </dsp:txBody>
      <dsp:txXfrm>
        <a:off x="1527767" y="1727201"/>
        <a:ext cx="1596251" cy="724545"/>
      </dsp:txXfrm>
    </dsp:sp>
    <dsp:sp modelId="{9DF7B296-6F19-46EB-B4A8-CFC3CB631244}">
      <dsp:nvSpPr>
        <dsp:cNvPr id="0" name=""/>
        <dsp:cNvSpPr/>
      </dsp:nvSpPr>
      <dsp:spPr>
        <a:xfrm>
          <a:off x="1488571" y="2531090"/>
          <a:ext cx="1674643" cy="80293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17145" rIns="34290" bIns="17145" numCol="1" spcCol="1270" anchor="ctr" anchorCtr="0">
          <a:noAutofit/>
        </a:bodyPr>
        <a:lstStyle/>
        <a:p>
          <a:pPr lvl="0" algn="ctr" defTabSz="400050">
            <a:lnSpc>
              <a:spcPct val="90000"/>
            </a:lnSpc>
            <a:spcBef>
              <a:spcPct val="0"/>
            </a:spcBef>
            <a:spcAft>
              <a:spcPct val="35000"/>
            </a:spcAft>
          </a:pPr>
          <a:r>
            <a:rPr lang="en-US" sz="900" kern="1200"/>
            <a:t>IN INDUSTRIAL APPLICATIONS</a:t>
          </a:r>
          <a:endParaRPr lang="en-GB" sz="900" kern="1200"/>
        </a:p>
      </dsp:txBody>
      <dsp:txXfrm>
        <a:off x="1527767" y="2570286"/>
        <a:ext cx="1596251" cy="724545"/>
      </dsp:txXfrm>
    </dsp:sp>
    <dsp:sp modelId="{8E0A9371-FF66-44CA-AFA4-D3AA387CE65A}">
      <dsp:nvSpPr>
        <dsp:cNvPr id="0" name=""/>
        <dsp:cNvSpPr/>
      </dsp:nvSpPr>
      <dsp:spPr>
        <a:xfrm>
          <a:off x="1488571" y="3374174"/>
          <a:ext cx="1674643" cy="80293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17145" rIns="34290" bIns="17145" numCol="1" spcCol="1270" anchor="ctr" anchorCtr="0">
          <a:noAutofit/>
        </a:bodyPr>
        <a:lstStyle/>
        <a:p>
          <a:pPr lvl="0" algn="ctr" defTabSz="400050">
            <a:lnSpc>
              <a:spcPct val="90000"/>
            </a:lnSpc>
            <a:spcBef>
              <a:spcPct val="0"/>
            </a:spcBef>
            <a:spcAft>
              <a:spcPct val="35000"/>
            </a:spcAft>
          </a:pPr>
          <a:r>
            <a:rPr lang="en-US" sz="900" kern="1200"/>
            <a:t>CARSEATS, AUTOMOTIVE PANELS, CONSTRUCTION MATERIALS</a:t>
          </a:r>
          <a:endParaRPr lang="en-GB" sz="900" kern="1200"/>
        </a:p>
      </dsp:txBody>
      <dsp:txXfrm>
        <a:off x="1527767" y="3413370"/>
        <a:ext cx="1596251" cy="72454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BA3AF-43DF-F54C-936D-B5BE05CAE023}">
      <dsp:nvSpPr>
        <dsp:cNvPr id="0" name=""/>
        <dsp:cNvSpPr/>
      </dsp:nvSpPr>
      <dsp:spPr>
        <a:xfrm rot="7689517">
          <a:off x="1884666" y="5380306"/>
          <a:ext cx="1342664" cy="23686"/>
        </a:xfrm>
        <a:custGeom>
          <a:avLst/>
          <a:gdLst/>
          <a:ahLst/>
          <a:cxnLst/>
          <a:rect l="0" t="0" r="0" b="0"/>
          <a:pathLst>
            <a:path>
              <a:moveTo>
                <a:pt x="0" y="11843"/>
              </a:moveTo>
              <a:lnTo>
                <a:pt x="1342664"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73E77-117E-8045-8098-32AD9D150125}">
      <dsp:nvSpPr>
        <dsp:cNvPr id="0" name=""/>
        <dsp:cNvSpPr/>
      </dsp:nvSpPr>
      <dsp:spPr>
        <a:xfrm rot="10464775">
          <a:off x="993026" y="4416671"/>
          <a:ext cx="1857207" cy="23686"/>
        </a:xfrm>
        <a:custGeom>
          <a:avLst/>
          <a:gdLst/>
          <a:ahLst/>
          <a:cxnLst/>
          <a:rect l="0" t="0" r="0" b="0"/>
          <a:pathLst>
            <a:path>
              <a:moveTo>
                <a:pt x="0" y="11843"/>
              </a:moveTo>
              <a:lnTo>
                <a:pt x="1857207"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9FD0F4-BB7D-E549-8CF8-45128759AEDF}">
      <dsp:nvSpPr>
        <dsp:cNvPr id="0" name=""/>
        <dsp:cNvSpPr/>
      </dsp:nvSpPr>
      <dsp:spPr>
        <a:xfrm rot="2900751">
          <a:off x="3671520" y="5468057"/>
          <a:ext cx="1647877" cy="23686"/>
        </a:xfrm>
        <a:custGeom>
          <a:avLst/>
          <a:gdLst/>
          <a:ahLst/>
          <a:cxnLst/>
          <a:rect l="0" t="0" r="0" b="0"/>
          <a:pathLst>
            <a:path>
              <a:moveTo>
                <a:pt x="0" y="11843"/>
              </a:moveTo>
              <a:lnTo>
                <a:pt x="1647877"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DF5CC-EC11-5C42-8B78-30C36B9ECCB6}">
      <dsp:nvSpPr>
        <dsp:cNvPr id="0" name=""/>
        <dsp:cNvSpPr/>
      </dsp:nvSpPr>
      <dsp:spPr>
        <a:xfrm rot="1045688">
          <a:off x="3945242" y="4889602"/>
          <a:ext cx="2920145" cy="23686"/>
        </a:xfrm>
        <a:custGeom>
          <a:avLst/>
          <a:gdLst/>
          <a:ahLst/>
          <a:cxnLst/>
          <a:rect l="0" t="0" r="0" b="0"/>
          <a:pathLst>
            <a:path>
              <a:moveTo>
                <a:pt x="0" y="11843"/>
              </a:moveTo>
              <a:lnTo>
                <a:pt x="2920145"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95042-D892-454A-94DF-BDA297B4286E}">
      <dsp:nvSpPr>
        <dsp:cNvPr id="0" name=""/>
        <dsp:cNvSpPr/>
      </dsp:nvSpPr>
      <dsp:spPr>
        <a:xfrm rot="21275766">
          <a:off x="4005313" y="4066625"/>
          <a:ext cx="3130617" cy="23686"/>
        </a:xfrm>
        <a:custGeom>
          <a:avLst/>
          <a:gdLst/>
          <a:ahLst/>
          <a:cxnLst/>
          <a:rect l="0" t="0" r="0" b="0"/>
          <a:pathLst>
            <a:path>
              <a:moveTo>
                <a:pt x="0" y="11843"/>
              </a:moveTo>
              <a:lnTo>
                <a:pt x="3130617"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22A30E-45A4-A149-93F0-8DB57F79D374}">
      <dsp:nvSpPr>
        <dsp:cNvPr id="0" name=""/>
        <dsp:cNvSpPr/>
      </dsp:nvSpPr>
      <dsp:spPr>
        <a:xfrm rot="19951656">
          <a:off x="3907821" y="3538669"/>
          <a:ext cx="1852471" cy="23686"/>
        </a:xfrm>
        <a:custGeom>
          <a:avLst/>
          <a:gdLst/>
          <a:ahLst/>
          <a:cxnLst/>
          <a:rect l="0" t="0" r="0" b="0"/>
          <a:pathLst>
            <a:path>
              <a:moveTo>
                <a:pt x="0" y="11843"/>
              </a:moveTo>
              <a:lnTo>
                <a:pt x="1852471"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A3164F-4703-6A48-A523-792F858E3550}">
      <dsp:nvSpPr>
        <dsp:cNvPr id="0" name=""/>
        <dsp:cNvSpPr/>
      </dsp:nvSpPr>
      <dsp:spPr>
        <a:xfrm rot="13514753">
          <a:off x="2335720" y="3471335"/>
          <a:ext cx="604538" cy="23686"/>
        </a:xfrm>
        <a:custGeom>
          <a:avLst/>
          <a:gdLst/>
          <a:ahLst/>
          <a:cxnLst/>
          <a:rect l="0" t="0" r="0" b="0"/>
          <a:pathLst>
            <a:path>
              <a:moveTo>
                <a:pt x="0" y="11843"/>
              </a:moveTo>
              <a:lnTo>
                <a:pt x="604538" y="1184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87E308-B070-134A-9871-07415A33CBE7}">
      <dsp:nvSpPr>
        <dsp:cNvPr id="0" name=""/>
        <dsp:cNvSpPr/>
      </dsp:nvSpPr>
      <dsp:spPr>
        <a:xfrm>
          <a:off x="2595869" y="3447877"/>
          <a:ext cx="1666354" cy="16663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90000" r="-190000"/>
          </a:stretch>
        </a:blip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6FB2C7B-4F91-9043-B90B-D33F463C445C}">
      <dsp:nvSpPr>
        <dsp:cNvPr id="0" name=""/>
        <dsp:cNvSpPr/>
      </dsp:nvSpPr>
      <dsp:spPr>
        <a:xfrm>
          <a:off x="1573299" y="2413620"/>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 of fiber content</a:t>
          </a:r>
          <a:endParaRPr lang="en-US" sz="1000" kern="1200" dirty="0"/>
        </a:p>
      </dsp:txBody>
      <dsp:txXfrm>
        <a:off x="1719718" y="2560039"/>
        <a:ext cx="706974" cy="706974"/>
      </dsp:txXfrm>
    </dsp:sp>
    <dsp:sp modelId="{69D3D777-2D5A-B44D-A123-4A9CE5643F60}">
      <dsp:nvSpPr>
        <dsp:cNvPr id="0" name=""/>
        <dsp:cNvSpPr/>
      </dsp:nvSpPr>
      <dsp:spPr>
        <a:xfrm>
          <a:off x="5599471" y="2392696"/>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Interaction between fiber and matrix</a:t>
          </a:r>
          <a:endParaRPr lang="en-US" sz="1000" kern="1200" dirty="0"/>
        </a:p>
      </dsp:txBody>
      <dsp:txXfrm>
        <a:off x="5745890" y="2539115"/>
        <a:ext cx="706974" cy="706974"/>
      </dsp:txXfrm>
    </dsp:sp>
    <dsp:sp modelId="{348C5058-0AD0-264C-A575-B64E0EC58EE8}">
      <dsp:nvSpPr>
        <dsp:cNvPr id="0" name=""/>
        <dsp:cNvSpPr/>
      </dsp:nvSpPr>
      <dsp:spPr>
        <a:xfrm>
          <a:off x="7126751" y="3384068"/>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Fiber aspect ratio</a:t>
          </a:r>
        </a:p>
      </dsp:txBody>
      <dsp:txXfrm>
        <a:off x="7273170" y="3530487"/>
        <a:ext cx="706974" cy="706974"/>
      </dsp:txXfrm>
    </dsp:sp>
    <dsp:sp modelId="{90263419-D48E-834E-B911-9A280C0223BE}">
      <dsp:nvSpPr>
        <dsp:cNvPr id="0" name=""/>
        <dsp:cNvSpPr/>
      </dsp:nvSpPr>
      <dsp:spPr>
        <a:xfrm>
          <a:off x="6775412" y="4988571"/>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Fiber orientation</a:t>
          </a:r>
        </a:p>
      </dsp:txBody>
      <dsp:txXfrm>
        <a:off x="6921831" y="5134990"/>
        <a:ext cx="706974" cy="706974"/>
      </dsp:txXfrm>
    </dsp:sp>
    <dsp:sp modelId="{BEC481B3-6A6B-2748-A214-CDFBC54A1B63}">
      <dsp:nvSpPr>
        <dsp:cNvPr id="0" name=""/>
        <dsp:cNvSpPr/>
      </dsp:nvSpPr>
      <dsp:spPr>
        <a:xfrm>
          <a:off x="4875423" y="5969132"/>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Fiber surface modification</a:t>
          </a:r>
        </a:p>
      </dsp:txBody>
      <dsp:txXfrm>
        <a:off x="5021842" y="6115551"/>
        <a:ext cx="706974" cy="706974"/>
      </dsp:txXfrm>
    </dsp:sp>
    <dsp:sp modelId="{23AF5BCE-08BB-6B46-AAC9-1B24A9178ABD}">
      <dsp:nvSpPr>
        <dsp:cNvPr id="0" name=""/>
        <dsp:cNvSpPr/>
      </dsp:nvSpPr>
      <dsp:spPr>
        <a:xfrm>
          <a:off x="0" y="4067686"/>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Wettability of fibers</a:t>
          </a:r>
        </a:p>
      </dsp:txBody>
      <dsp:txXfrm>
        <a:off x="146419" y="4214105"/>
        <a:ext cx="706974" cy="706974"/>
      </dsp:txXfrm>
    </dsp:sp>
    <dsp:sp modelId="{85867C18-C8B0-9E4B-8E8E-CB59C7489C3F}">
      <dsp:nvSpPr>
        <dsp:cNvPr id="0" name=""/>
        <dsp:cNvSpPr/>
      </dsp:nvSpPr>
      <dsp:spPr>
        <a:xfrm>
          <a:off x="1332454" y="5813191"/>
          <a:ext cx="999812" cy="999812"/>
        </a:xfrm>
        <a:prstGeom prst="ellipse">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Addition of coupling agents</a:t>
          </a:r>
        </a:p>
      </dsp:txBody>
      <dsp:txXfrm>
        <a:off x="1478873" y="5959610"/>
        <a:ext cx="706974" cy="7069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61222-22D3-DD4E-A951-662FBC4E4C4E}">
      <dsp:nvSpPr>
        <dsp:cNvPr id="0" name=""/>
        <dsp:cNvSpPr/>
      </dsp:nvSpPr>
      <dsp:spPr>
        <a:xfrm>
          <a:off x="-4919424" y="-753830"/>
          <a:ext cx="5858998" cy="5858998"/>
        </a:xfrm>
        <a:prstGeom prst="blockArc">
          <a:avLst>
            <a:gd name="adj1" fmla="val 18900000"/>
            <a:gd name="adj2" fmla="val 2700000"/>
            <a:gd name="adj3" fmla="val 369"/>
          </a:avLst>
        </a:prstGeom>
        <a:noFill/>
        <a:ln w="6350" cap="flat" cmpd="sng" algn="ctr">
          <a:solidFill>
            <a:schemeClr val="accent6">
              <a:tint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9E72216-AE55-D846-834D-63D2EB6DA32E}">
      <dsp:nvSpPr>
        <dsp:cNvPr id="0" name=""/>
        <dsp:cNvSpPr/>
      </dsp:nvSpPr>
      <dsp:spPr>
        <a:xfrm>
          <a:off x="492024" y="334530"/>
          <a:ext cx="8023680" cy="669409"/>
        </a:xfrm>
        <a:prstGeom prst="rect">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sz="3500" kern="1200" dirty="0" smtClean="0"/>
            <a:t>Tensile</a:t>
          </a:r>
          <a:endParaRPr lang="en-US" sz="3500" kern="1200" dirty="0"/>
        </a:p>
      </dsp:txBody>
      <dsp:txXfrm>
        <a:off x="492024" y="334530"/>
        <a:ext cx="8023680" cy="669409"/>
      </dsp:txXfrm>
    </dsp:sp>
    <dsp:sp modelId="{D761CCAB-9EBA-074D-BB1F-58035DA06B06}">
      <dsp:nvSpPr>
        <dsp:cNvPr id="0" name=""/>
        <dsp:cNvSpPr/>
      </dsp:nvSpPr>
      <dsp:spPr>
        <a:xfrm>
          <a:off x="73643" y="250854"/>
          <a:ext cx="836762" cy="836762"/>
        </a:xfrm>
        <a:prstGeom prst="ellipse">
          <a:avLst/>
        </a:prstGeom>
        <a:solidFill>
          <a:schemeClr val="lt1">
            <a:hueOff val="0"/>
            <a:satOff val="0"/>
            <a:lumOff val="0"/>
            <a:alphaOff val="0"/>
          </a:schemeClr>
        </a:solidFill>
        <a:ln w="6350" cap="flat" cmpd="sng" algn="ctr">
          <a:solidFill>
            <a:schemeClr val="accent6">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8B153D1-00BB-6D47-BBD0-829790FFDF1C}">
      <dsp:nvSpPr>
        <dsp:cNvPr id="0" name=""/>
        <dsp:cNvSpPr/>
      </dsp:nvSpPr>
      <dsp:spPr>
        <a:xfrm>
          <a:off x="875812" y="1338819"/>
          <a:ext cx="7639892" cy="669409"/>
        </a:xfrm>
        <a:prstGeom prst="rect">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sz="3500" kern="1200" dirty="0" smtClean="0"/>
            <a:t>Impact Strength</a:t>
          </a:r>
          <a:endParaRPr lang="en-US" sz="3500" kern="1200" dirty="0"/>
        </a:p>
      </dsp:txBody>
      <dsp:txXfrm>
        <a:off x="875812" y="1338819"/>
        <a:ext cx="7639892" cy="669409"/>
      </dsp:txXfrm>
    </dsp:sp>
    <dsp:sp modelId="{2D3E3AD1-9666-EF4B-BEC0-02C01024567E}">
      <dsp:nvSpPr>
        <dsp:cNvPr id="0" name=""/>
        <dsp:cNvSpPr/>
      </dsp:nvSpPr>
      <dsp:spPr>
        <a:xfrm>
          <a:off x="457431" y="1255143"/>
          <a:ext cx="836762" cy="836762"/>
        </a:xfrm>
        <a:prstGeom prst="ellipse">
          <a:avLst/>
        </a:prstGeom>
        <a:solidFill>
          <a:schemeClr val="lt1">
            <a:hueOff val="0"/>
            <a:satOff val="0"/>
            <a:lumOff val="0"/>
            <a:alphaOff val="0"/>
          </a:schemeClr>
        </a:solidFill>
        <a:ln w="6350" cap="flat" cmpd="sng" algn="ctr">
          <a:solidFill>
            <a:schemeClr val="accent6">
              <a:shade val="50000"/>
              <a:hueOff val="184212"/>
              <a:satOff val="-8053"/>
              <a:lumOff val="21981"/>
              <a:alphaOff val="0"/>
            </a:schemeClr>
          </a:solidFill>
          <a:prstDash val="solid"/>
          <a:miter lim="800000"/>
        </a:ln>
        <a:effectLst/>
      </dsp:spPr>
      <dsp:style>
        <a:lnRef idx="1">
          <a:scrgbClr r="0" g="0" b="0"/>
        </a:lnRef>
        <a:fillRef idx="1">
          <a:scrgbClr r="0" g="0" b="0"/>
        </a:fillRef>
        <a:effectRef idx="0">
          <a:scrgbClr r="0" g="0" b="0"/>
        </a:effectRef>
        <a:fontRef idx="minor"/>
      </dsp:style>
    </dsp:sp>
    <dsp:sp modelId="{C3B23847-2658-5245-B3B8-515C2AB58289}">
      <dsp:nvSpPr>
        <dsp:cNvPr id="0" name=""/>
        <dsp:cNvSpPr/>
      </dsp:nvSpPr>
      <dsp:spPr>
        <a:xfrm>
          <a:off x="875812" y="2343108"/>
          <a:ext cx="7639892" cy="669409"/>
        </a:xfrm>
        <a:prstGeom prst="rect">
          <a:avLst/>
        </a:prstGeom>
        <a:gradFill rotWithShape="0">
          <a:gsLst>
            <a:gs pos="0">
              <a:schemeClr val="accent6">
                <a:shade val="50000"/>
                <a:hueOff val="368424"/>
                <a:satOff val="-16105"/>
                <a:lumOff val="43961"/>
                <a:alphaOff val="0"/>
                <a:satMod val="103000"/>
                <a:lumMod val="102000"/>
                <a:tint val="94000"/>
              </a:schemeClr>
            </a:gs>
            <a:gs pos="50000">
              <a:schemeClr val="accent6">
                <a:shade val="50000"/>
                <a:hueOff val="368424"/>
                <a:satOff val="-16105"/>
                <a:lumOff val="43961"/>
                <a:alphaOff val="0"/>
                <a:satMod val="110000"/>
                <a:lumMod val="100000"/>
                <a:shade val="100000"/>
              </a:schemeClr>
            </a:gs>
            <a:gs pos="100000">
              <a:schemeClr val="accent6">
                <a:shade val="50000"/>
                <a:hueOff val="368424"/>
                <a:satOff val="-16105"/>
                <a:lumOff val="43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sz="3500" kern="1200" dirty="0" smtClean="0"/>
            <a:t>Compressive</a:t>
          </a:r>
          <a:endParaRPr lang="en-US" sz="3500" kern="1200" dirty="0"/>
        </a:p>
      </dsp:txBody>
      <dsp:txXfrm>
        <a:off x="875812" y="2343108"/>
        <a:ext cx="7639892" cy="669409"/>
      </dsp:txXfrm>
    </dsp:sp>
    <dsp:sp modelId="{B0DCBA86-6B9E-1E43-8E08-FFC980FD6908}">
      <dsp:nvSpPr>
        <dsp:cNvPr id="0" name=""/>
        <dsp:cNvSpPr/>
      </dsp:nvSpPr>
      <dsp:spPr>
        <a:xfrm>
          <a:off x="457431" y="2259432"/>
          <a:ext cx="836762" cy="836762"/>
        </a:xfrm>
        <a:prstGeom prst="ellipse">
          <a:avLst/>
        </a:prstGeom>
        <a:solidFill>
          <a:schemeClr val="lt1">
            <a:hueOff val="0"/>
            <a:satOff val="0"/>
            <a:lumOff val="0"/>
            <a:alphaOff val="0"/>
          </a:schemeClr>
        </a:solidFill>
        <a:ln w="6350" cap="flat" cmpd="sng" algn="ctr">
          <a:solidFill>
            <a:schemeClr val="accent6">
              <a:shade val="50000"/>
              <a:hueOff val="368424"/>
              <a:satOff val="-16105"/>
              <a:lumOff val="43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F299DE43-20F5-6B49-9F19-BBD29E9EF1AE}">
      <dsp:nvSpPr>
        <dsp:cNvPr id="0" name=""/>
        <dsp:cNvSpPr/>
      </dsp:nvSpPr>
      <dsp:spPr>
        <a:xfrm>
          <a:off x="492024" y="3347397"/>
          <a:ext cx="8023680" cy="669409"/>
        </a:xfrm>
        <a:prstGeom prst="rect">
          <a:avLst/>
        </a:prstGeom>
        <a:gradFill rotWithShape="0">
          <a:gsLst>
            <a:gs pos="0">
              <a:schemeClr val="accent6">
                <a:shade val="50000"/>
                <a:hueOff val="184212"/>
                <a:satOff val="-8053"/>
                <a:lumOff val="21981"/>
                <a:alphaOff val="0"/>
                <a:satMod val="103000"/>
                <a:lumMod val="102000"/>
                <a:tint val="94000"/>
              </a:schemeClr>
            </a:gs>
            <a:gs pos="50000">
              <a:schemeClr val="accent6">
                <a:shade val="50000"/>
                <a:hueOff val="184212"/>
                <a:satOff val="-8053"/>
                <a:lumOff val="21981"/>
                <a:alphaOff val="0"/>
                <a:satMod val="110000"/>
                <a:lumMod val="100000"/>
                <a:shade val="100000"/>
              </a:schemeClr>
            </a:gs>
            <a:gs pos="100000">
              <a:schemeClr val="accent6">
                <a:shade val="50000"/>
                <a:hueOff val="184212"/>
                <a:satOff val="-8053"/>
                <a:lumOff val="21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1344" tIns="88900" rIns="88900" bIns="88900" numCol="1" spcCol="1270" anchor="ctr" anchorCtr="0">
          <a:noAutofit/>
        </a:bodyPr>
        <a:lstStyle/>
        <a:p>
          <a:pPr lvl="0" algn="l" defTabSz="1555750">
            <a:lnSpc>
              <a:spcPct val="90000"/>
            </a:lnSpc>
            <a:spcBef>
              <a:spcPct val="0"/>
            </a:spcBef>
            <a:spcAft>
              <a:spcPct val="35000"/>
            </a:spcAft>
          </a:pPr>
          <a:r>
            <a:rPr lang="en-US" sz="3500" kern="1200" dirty="0" smtClean="0"/>
            <a:t>Flexural</a:t>
          </a:r>
          <a:endParaRPr lang="en-US" sz="3500" kern="1200" dirty="0"/>
        </a:p>
      </dsp:txBody>
      <dsp:txXfrm>
        <a:off x="492024" y="3347397"/>
        <a:ext cx="8023680" cy="669409"/>
      </dsp:txXfrm>
    </dsp:sp>
    <dsp:sp modelId="{292456B0-6F30-FC4C-9DB4-4491218FF63D}">
      <dsp:nvSpPr>
        <dsp:cNvPr id="0" name=""/>
        <dsp:cNvSpPr/>
      </dsp:nvSpPr>
      <dsp:spPr>
        <a:xfrm>
          <a:off x="73643" y="3263721"/>
          <a:ext cx="836762" cy="836762"/>
        </a:xfrm>
        <a:prstGeom prst="ellipse">
          <a:avLst/>
        </a:prstGeom>
        <a:solidFill>
          <a:schemeClr val="lt1">
            <a:hueOff val="0"/>
            <a:satOff val="0"/>
            <a:lumOff val="0"/>
            <a:alphaOff val="0"/>
          </a:schemeClr>
        </a:solidFill>
        <a:ln w="6350" cap="flat" cmpd="sng" algn="ctr">
          <a:solidFill>
            <a:schemeClr val="accent6">
              <a:shade val="50000"/>
              <a:hueOff val="184212"/>
              <a:satOff val="-8053"/>
              <a:lumOff val="21981"/>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21021-07A2-DD47-B671-790D6FBDA78F}">
      <dsp:nvSpPr>
        <dsp:cNvPr id="0" name=""/>
        <dsp:cNvSpPr/>
      </dsp:nvSpPr>
      <dsp:spPr>
        <a:xfrm>
          <a:off x="4830" y="861232"/>
          <a:ext cx="3109047" cy="77726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Tensile Strength (MPa)</a:t>
          </a:r>
          <a:endParaRPr lang="en-US" sz="2500" kern="1200" dirty="0"/>
        </a:p>
      </dsp:txBody>
      <dsp:txXfrm>
        <a:off x="27595" y="883997"/>
        <a:ext cx="3063517" cy="731731"/>
      </dsp:txXfrm>
    </dsp:sp>
    <dsp:sp modelId="{412268AE-B4D5-E945-826A-E6C802344033}">
      <dsp:nvSpPr>
        <dsp:cNvPr id="0" name=""/>
        <dsp:cNvSpPr/>
      </dsp:nvSpPr>
      <dsp:spPr>
        <a:xfrm rot="5400000">
          <a:off x="1491343" y="1706504"/>
          <a:ext cx="136020" cy="136020"/>
        </a:xfrm>
        <a:prstGeom prst="rightArrow">
          <a:avLst>
            <a:gd name="adj1" fmla="val 667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15F2D3-D374-644A-B357-3C872A617E90}">
      <dsp:nvSpPr>
        <dsp:cNvPr id="0" name=""/>
        <dsp:cNvSpPr/>
      </dsp:nvSpPr>
      <dsp:spPr>
        <a:xfrm>
          <a:off x="4830" y="1910535"/>
          <a:ext cx="3109047" cy="1967311"/>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Stress a material can withstand before deforming permanently</a:t>
          </a:r>
          <a:endParaRPr lang="en-US" sz="2400" kern="1200" dirty="0"/>
        </a:p>
      </dsp:txBody>
      <dsp:txXfrm>
        <a:off x="62451" y="1968156"/>
        <a:ext cx="2993805" cy="1852069"/>
      </dsp:txXfrm>
    </dsp:sp>
    <dsp:sp modelId="{038886CB-D77F-3140-968D-BEAA4C564F04}">
      <dsp:nvSpPr>
        <dsp:cNvPr id="0" name=""/>
        <dsp:cNvSpPr/>
      </dsp:nvSpPr>
      <dsp:spPr>
        <a:xfrm>
          <a:off x="3549144" y="861232"/>
          <a:ext cx="3109047" cy="77726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Young’s Modulus (GPa)</a:t>
          </a:r>
          <a:endParaRPr lang="en-US" sz="2500" kern="1200" dirty="0"/>
        </a:p>
      </dsp:txBody>
      <dsp:txXfrm>
        <a:off x="3571909" y="883997"/>
        <a:ext cx="3063517" cy="731731"/>
      </dsp:txXfrm>
    </dsp:sp>
    <dsp:sp modelId="{2D9F6BDC-675D-114A-8AE4-61A2389CB016}">
      <dsp:nvSpPr>
        <dsp:cNvPr id="0" name=""/>
        <dsp:cNvSpPr/>
      </dsp:nvSpPr>
      <dsp:spPr>
        <a:xfrm rot="5400000">
          <a:off x="5035658" y="1706504"/>
          <a:ext cx="136020" cy="136020"/>
        </a:xfrm>
        <a:prstGeom prst="rightArrow">
          <a:avLst>
            <a:gd name="adj1" fmla="val 667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17A20-F312-8642-8670-696F86E6F679}">
      <dsp:nvSpPr>
        <dsp:cNvPr id="0" name=""/>
        <dsp:cNvSpPr/>
      </dsp:nvSpPr>
      <dsp:spPr>
        <a:xfrm>
          <a:off x="3549144" y="1910535"/>
          <a:ext cx="3109047" cy="1994197"/>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Resistance to being deformed elastically when stress is applied </a:t>
          </a:r>
          <a:endParaRPr lang="en-US" sz="2400" kern="1200" dirty="0"/>
        </a:p>
      </dsp:txBody>
      <dsp:txXfrm>
        <a:off x="3607552" y="1968943"/>
        <a:ext cx="2992231" cy="1877381"/>
      </dsp:txXfrm>
    </dsp:sp>
    <dsp:sp modelId="{76D4BD00-2F6A-FD4F-BBF5-0E2BD47ACADB}">
      <dsp:nvSpPr>
        <dsp:cNvPr id="0" name=""/>
        <dsp:cNvSpPr/>
      </dsp:nvSpPr>
      <dsp:spPr>
        <a:xfrm>
          <a:off x="7093458" y="861232"/>
          <a:ext cx="3109047" cy="777261"/>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Elongation at break (%)</a:t>
          </a:r>
          <a:endParaRPr lang="en-US" sz="2500" kern="1200" dirty="0"/>
        </a:p>
      </dsp:txBody>
      <dsp:txXfrm>
        <a:off x="7116223" y="883997"/>
        <a:ext cx="3063517" cy="731731"/>
      </dsp:txXfrm>
    </dsp:sp>
    <dsp:sp modelId="{48065843-064A-9941-ADCA-C3BDD912687F}">
      <dsp:nvSpPr>
        <dsp:cNvPr id="0" name=""/>
        <dsp:cNvSpPr/>
      </dsp:nvSpPr>
      <dsp:spPr>
        <a:xfrm rot="5400000">
          <a:off x="8579972" y="1706504"/>
          <a:ext cx="136020" cy="136020"/>
        </a:xfrm>
        <a:prstGeom prst="rightArrow">
          <a:avLst>
            <a:gd name="adj1" fmla="val 667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D29E19-55D0-F849-B0B6-B4DF90D094D9}">
      <dsp:nvSpPr>
        <dsp:cNvPr id="0" name=""/>
        <dsp:cNvSpPr/>
      </dsp:nvSpPr>
      <dsp:spPr>
        <a:xfrm>
          <a:off x="7093458" y="1910535"/>
          <a:ext cx="3109047" cy="1967304"/>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Material’s resistance to shape changes without crack formation:</a:t>
          </a:r>
        </a:p>
        <a:p>
          <a:pPr lvl="0" algn="ctr" defTabSz="1066800">
            <a:lnSpc>
              <a:spcPct val="90000"/>
            </a:lnSpc>
            <a:spcBef>
              <a:spcPct val="0"/>
            </a:spcBef>
            <a:spcAft>
              <a:spcPct val="35000"/>
            </a:spcAft>
          </a:pPr>
          <a14:m xmlns:a14="http://schemas.microsoft.com/office/drawing/2010/main">
            <m:oMath xmlns:m="http://schemas.openxmlformats.org/officeDocument/2006/math">
              <m:f>
                <m:fPr>
                  <m:ctrlPr>
                    <a:rPr lang="mr-IN" sz="2400" b="0" i="1" kern="1200" smtClean="0">
                      <a:latin typeface="Cambria Math" charset="0"/>
                    </a:rPr>
                  </m:ctrlPr>
                </m:fPr>
                <m:num>
                  <m:r>
                    <a:rPr lang="en-US" sz="2400" b="0" i="1" kern="1200" smtClean="0">
                      <a:latin typeface="Cambria Math" charset="0"/>
                    </a:rPr>
                    <m:t>𝐶h𝑎𝑛𝑔𝑒𝑑</m:t>
                  </m:r>
                  <m:r>
                    <a:rPr lang="en-US" sz="2400" b="0" i="1" kern="1200" smtClean="0">
                      <a:latin typeface="Cambria Math" charset="0"/>
                    </a:rPr>
                    <m:t> </m:t>
                  </m:r>
                  <m:r>
                    <a:rPr lang="en-US" sz="2400" b="0" i="1" kern="1200" smtClean="0">
                      <a:latin typeface="Cambria Math" charset="0"/>
                    </a:rPr>
                    <m:t>𝑙𝑒𝑛𝑔𝑡h</m:t>
                  </m:r>
                </m:num>
                <m:den>
                  <m:r>
                    <a:rPr lang="en-US" sz="2400" b="0" i="1" kern="1200" smtClean="0">
                      <a:latin typeface="Cambria Math" charset="0"/>
                    </a:rPr>
                    <m:t>𝐼𝑛𝑖𝑡𝑖𝑎𝑙</m:t>
                  </m:r>
                  <m:r>
                    <a:rPr lang="en-US" sz="2400" b="0" i="1" kern="1200" smtClean="0">
                      <a:latin typeface="Cambria Math" charset="0"/>
                    </a:rPr>
                    <m:t> </m:t>
                  </m:r>
                  <m:r>
                    <a:rPr lang="en-US" sz="2400" b="0" i="1" kern="1200" smtClean="0">
                      <a:latin typeface="Cambria Math" charset="0"/>
                    </a:rPr>
                    <m:t>𝑙𝑒𝑛𝑔𝑡h</m:t>
                  </m:r>
                </m:den>
              </m:f>
            </m:oMath>
          </a14:m>
          <a:r>
            <a:rPr lang="en-US" sz="2400" b="0" i="1" kern="1200" dirty="0" smtClean="0">
              <a:latin typeface="Cambria Math" charset="0"/>
            </a:rPr>
            <a:t> * 100</a:t>
          </a:r>
          <a:endParaRPr lang="en-US" sz="2400" b="0" i="1" kern="1200" dirty="0">
            <a:latin typeface="Cambria Math" charset="0"/>
          </a:endParaRPr>
        </a:p>
      </dsp:txBody>
      <dsp:txXfrm>
        <a:off x="7151078" y="1968155"/>
        <a:ext cx="2993807" cy="185206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DE888-7FFB-E94E-926E-DDC1477CCECA}">
      <dsp:nvSpPr>
        <dsp:cNvPr id="0" name=""/>
        <dsp:cNvSpPr/>
      </dsp:nvSpPr>
      <dsp:spPr>
        <a:xfrm>
          <a:off x="1936395" y="76040"/>
          <a:ext cx="3002793" cy="3002793"/>
        </a:xfrm>
        <a:prstGeom prst="ellipse">
          <a:avLst/>
        </a:prstGeom>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755650">
            <a:lnSpc>
              <a:spcPct val="90000"/>
            </a:lnSpc>
            <a:spcBef>
              <a:spcPct val="0"/>
            </a:spcBef>
            <a:spcAft>
              <a:spcPct val="35000"/>
            </a:spcAft>
          </a:pPr>
          <a:r>
            <a:rPr lang="en-US" sz="1700" kern="1200" dirty="0" smtClean="0"/>
            <a:t>PLA/</a:t>
          </a:r>
          <a:r>
            <a:rPr lang="en-US" sz="1700" u="sng" kern="1200" dirty="0" smtClean="0"/>
            <a:t>Untreated</a:t>
          </a:r>
          <a:r>
            <a:rPr lang="en-US" sz="1700" kern="1200" dirty="0" smtClean="0"/>
            <a:t> 40% SWF</a:t>
          </a:r>
          <a:endParaRPr lang="en-US" sz="1700" kern="1200" dirty="0"/>
        </a:p>
        <a:p>
          <a:pPr marL="114300" lvl="1" indent="-114300" algn="l" defTabSz="577850">
            <a:lnSpc>
              <a:spcPct val="90000"/>
            </a:lnSpc>
            <a:spcBef>
              <a:spcPct val="0"/>
            </a:spcBef>
            <a:spcAft>
              <a:spcPct val="15000"/>
            </a:spcAft>
            <a:buChar char="•"/>
          </a:pPr>
          <a:r>
            <a:rPr lang="en-US" sz="1300" kern="1200" dirty="0" smtClean="0"/>
            <a:t>Increase Young’s modulus</a:t>
          </a:r>
          <a:endParaRPr lang="en-US" sz="1300" kern="1200" dirty="0"/>
        </a:p>
        <a:p>
          <a:pPr marL="114300" lvl="1" indent="-114300" algn="l" defTabSz="577850">
            <a:lnSpc>
              <a:spcPct val="90000"/>
            </a:lnSpc>
            <a:spcBef>
              <a:spcPct val="0"/>
            </a:spcBef>
            <a:spcAft>
              <a:spcPct val="15000"/>
            </a:spcAft>
            <a:buChar char="•"/>
          </a:pPr>
          <a:r>
            <a:rPr lang="en-US" sz="1300" kern="1200" dirty="0" smtClean="0"/>
            <a:t>Decrease tensile strength &amp; elongation at break.</a:t>
          </a:r>
          <a:endParaRPr lang="en-US" sz="1300" kern="1200" dirty="0"/>
        </a:p>
      </dsp:txBody>
      <dsp:txXfrm>
        <a:off x="2336768" y="601529"/>
        <a:ext cx="2202048" cy="1351256"/>
      </dsp:txXfrm>
    </dsp:sp>
    <dsp:sp modelId="{E28E7DDB-DF2F-C344-815D-98671C5975C2}">
      <dsp:nvSpPr>
        <dsp:cNvPr id="0" name=""/>
        <dsp:cNvSpPr/>
      </dsp:nvSpPr>
      <dsp:spPr>
        <a:xfrm>
          <a:off x="3019903" y="1939303"/>
          <a:ext cx="3002793" cy="3002793"/>
        </a:xfrm>
        <a:prstGeom prst="ellipse">
          <a:avLst/>
        </a:prstGeom>
        <a:gradFill rotWithShape="0">
          <a:gsLst>
            <a:gs pos="100000">
              <a:srgbClr val="FFF723">
                <a:alpha val="50196"/>
              </a:srgbClr>
            </a:gs>
            <a:gs pos="100000">
              <a:srgbClr val="FF0000">
                <a:alpha val="50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755650">
            <a:lnSpc>
              <a:spcPct val="90000"/>
            </a:lnSpc>
            <a:spcBef>
              <a:spcPct val="0"/>
            </a:spcBef>
            <a:spcAft>
              <a:spcPct val="35000"/>
            </a:spcAft>
          </a:pPr>
          <a:r>
            <a:rPr lang="en-US" sz="1700" kern="1200" dirty="0" smtClean="0"/>
            <a:t>Remarks</a:t>
          </a:r>
          <a:endParaRPr lang="en-US" sz="1700" kern="1200" dirty="0"/>
        </a:p>
        <a:p>
          <a:pPr marL="114300" lvl="1" indent="-114300" algn="l" defTabSz="577850">
            <a:lnSpc>
              <a:spcPct val="90000"/>
            </a:lnSpc>
            <a:spcBef>
              <a:spcPct val="0"/>
            </a:spcBef>
            <a:spcAft>
              <a:spcPct val="15000"/>
            </a:spcAft>
            <a:buChar char="•"/>
          </a:pPr>
          <a:r>
            <a:rPr lang="en-US" sz="1300" kern="1200" dirty="0" smtClean="0"/>
            <a:t>Surface treatment improved interfacial adhesion between matrix and fiber.</a:t>
          </a:r>
          <a:endParaRPr lang="en-US" sz="1300" kern="1200" dirty="0"/>
        </a:p>
      </dsp:txBody>
      <dsp:txXfrm>
        <a:off x="3938258" y="2715025"/>
        <a:ext cx="1801675" cy="1651536"/>
      </dsp:txXfrm>
    </dsp:sp>
    <dsp:sp modelId="{6ADBFF34-14B7-5D4A-A631-83FE263C9BCE}">
      <dsp:nvSpPr>
        <dsp:cNvPr id="0" name=""/>
        <dsp:cNvSpPr/>
      </dsp:nvSpPr>
      <dsp:spPr>
        <a:xfrm>
          <a:off x="852888" y="1939303"/>
          <a:ext cx="3002793" cy="3002793"/>
        </a:xfrm>
        <a:prstGeom prst="ellipse">
          <a:avLst/>
        </a:prstGeom>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755650">
            <a:lnSpc>
              <a:spcPct val="90000"/>
            </a:lnSpc>
            <a:spcBef>
              <a:spcPct val="0"/>
            </a:spcBef>
            <a:spcAft>
              <a:spcPct val="35000"/>
            </a:spcAft>
          </a:pPr>
          <a:r>
            <a:rPr lang="en-US" sz="1700" u="sng" kern="1200" dirty="0" smtClean="0"/>
            <a:t>Hydrothermal treatment</a:t>
          </a:r>
          <a:r>
            <a:rPr lang="en-US" sz="1700" kern="1200" dirty="0" smtClean="0"/>
            <a:t> &amp; use of </a:t>
          </a:r>
          <a:r>
            <a:rPr lang="en-US" sz="1700" u="sng" kern="1200" dirty="0" smtClean="0"/>
            <a:t>coupling agents</a:t>
          </a:r>
          <a:endParaRPr lang="en-US" sz="1700" u="sng" kern="1200" dirty="0"/>
        </a:p>
        <a:p>
          <a:pPr marL="114300" lvl="1" indent="-114300" algn="l" defTabSz="577850">
            <a:lnSpc>
              <a:spcPct val="90000"/>
            </a:lnSpc>
            <a:spcBef>
              <a:spcPct val="0"/>
            </a:spcBef>
            <a:spcAft>
              <a:spcPct val="15000"/>
            </a:spcAft>
            <a:buChar char="•"/>
          </a:pPr>
          <a:r>
            <a:rPr lang="en-US" sz="1300" kern="1200" dirty="0" smtClean="0"/>
            <a:t>Increase tensile strength.</a:t>
          </a:r>
          <a:endParaRPr lang="en-US" sz="1300" kern="1200" dirty="0"/>
        </a:p>
        <a:p>
          <a:pPr marL="114300" lvl="1" indent="-114300" algn="l" defTabSz="577850">
            <a:lnSpc>
              <a:spcPct val="90000"/>
            </a:lnSpc>
            <a:spcBef>
              <a:spcPct val="0"/>
            </a:spcBef>
            <a:spcAft>
              <a:spcPct val="15000"/>
            </a:spcAft>
            <a:buChar char="•"/>
          </a:pPr>
          <a:r>
            <a:rPr lang="en-US" sz="1300" kern="1200" dirty="0" smtClean="0"/>
            <a:t>Higher elongation at break &amp; tensile strength.</a:t>
          </a:r>
          <a:endParaRPr lang="en-US" sz="1300" kern="1200" dirty="0"/>
        </a:p>
      </dsp:txBody>
      <dsp:txXfrm>
        <a:off x="1135651" y="2715025"/>
        <a:ext cx="1801675" cy="165153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6AD9C-78F9-7949-9413-B297E5D3A017}">
      <dsp:nvSpPr>
        <dsp:cNvPr id="0" name=""/>
        <dsp:cNvSpPr/>
      </dsp:nvSpPr>
      <dsp:spPr>
        <a:xfrm>
          <a:off x="1312298" y="1892225"/>
          <a:ext cx="2691429" cy="2691429"/>
        </a:xfrm>
        <a:prstGeom prst="ellipse">
          <a:avLst/>
        </a:prstGeom>
        <a:gradFill rotWithShape="0">
          <a:gsLst>
            <a:gs pos="100000">
              <a:srgbClr val="FFF723">
                <a:alpha val="50196"/>
              </a:srgbClr>
            </a:gs>
            <a:gs pos="100000">
              <a:srgbClr val="FF0000">
                <a:alpha val="50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577850">
            <a:lnSpc>
              <a:spcPct val="90000"/>
            </a:lnSpc>
            <a:spcBef>
              <a:spcPct val="0"/>
            </a:spcBef>
            <a:spcAft>
              <a:spcPct val="35000"/>
            </a:spcAft>
          </a:pPr>
          <a:endParaRPr lang="en-US" sz="1300" kern="1200" dirty="0" smtClean="0"/>
        </a:p>
        <a:p>
          <a:pPr lvl="0" algn="l" defTabSz="577850">
            <a:lnSpc>
              <a:spcPct val="90000"/>
            </a:lnSpc>
            <a:spcBef>
              <a:spcPct val="0"/>
            </a:spcBef>
            <a:spcAft>
              <a:spcPct val="35000"/>
            </a:spcAft>
          </a:pPr>
          <a:endParaRPr lang="en-US" sz="1800" kern="1200" dirty="0" smtClean="0"/>
        </a:p>
        <a:p>
          <a:pPr lvl="0" algn="l" defTabSz="577850">
            <a:lnSpc>
              <a:spcPct val="90000"/>
            </a:lnSpc>
            <a:spcBef>
              <a:spcPct val="0"/>
            </a:spcBef>
            <a:spcAft>
              <a:spcPct val="35000"/>
            </a:spcAft>
          </a:pPr>
          <a:endParaRPr lang="en-US" sz="1700" kern="1200" dirty="0" smtClean="0"/>
        </a:p>
        <a:p>
          <a:pPr lvl="0" algn="l" defTabSz="577850">
            <a:lnSpc>
              <a:spcPct val="90000"/>
            </a:lnSpc>
            <a:spcBef>
              <a:spcPct val="0"/>
            </a:spcBef>
            <a:spcAft>
              <a:spcPct val="35000"/>
            </a:spcAft>
          </a:pPr>
          <a:endParaRPr lang="en-US" sz="1700" kern="1200" dirty="0" smtClean="0"/>
        </a:p>
        <a:p>
          <a:pPr lvl="0" algn="l" defTabSz="577850">
            <a:lnSpc>
              <a:spcPct val="90000"/>
            </a:lnSpc>
            <a:spcBef>
              <a:spcPct val="0"/>
            </a:spcBef>
            <a:spcAft>
              <a:spcPct val="35000"/>
            </a:spcAft>
          </a:pPr>
          <a:r>
            <a:rPr lang="en-US" sz="2400" kern="1200" dirty="0" smtClean="0"/>
            <a:t>Remarks</a:t>
          </a:r>
          <a:endParaRPr lang="en-US" sz="2400" kern="1200" dirty="0"/>
        </a:p>
        <a:p>
          <a:pPr marL="114300" lvl="1" indent="-114300" algn="l" defTabSz="577850">
            <a:lnSpc>
              <a:spcPct val="90000"/>
            </a:lnSpc>
            <a:spcBef>
              <a:spcPct val="0"/>
            </a:spcBef>
            <a:spcAft>
              <a:spcPct val="15000"/>
            </a:spcAft>
            <a:buChar char="•"/>
          </a:pPr>
          <a:r>
            <a:rPr lang="en-US" sz="1300" kern="1200" dirty="0" smtClean="0"/>
            <a:t>Surface treatments or the addition of coupling agents favorably increases impact strength.</a:t>
          </a:r>
          <a:endParaRPr lang="en-US" sz="1300" kern="1200" dirty="0"/>
        </a:p>
      </dsp:txBody>
      <dsp:txXfrm>
        <a:off x="1671155" y="2363225"/>
        <a:ext cx="1973714" cy="1211143"/>
      </dsp:txXfrm>
    </dsp:sp>
    <dsp:sp modelId="{6E1FD5D5-8612-8D49-BE74-7C24853FD9A2}">
      <dsp:nvSpPr>
        <dsp:cNvPr id="0" name=""/>
        <dsp:cNvSpPr/>
      </dsp:nvSpPr>
      <dsp:spPr>
        <a:xfrm>
          <a:off x="2392700" y="202545"/>
          <a:ext cx="2691429" cy="2691429"/>
        </a:xfrm>
        <a:prstGeom prst="ellipse">
          <a:avLst/>
        </a:prstGeom>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1066800">
            <a:lnSpc>
              <a:spcPct val="90000"/>
            </a:lnSpc>
            <a:spcBef>
              <a:spcPct val="0"/>
            </a:spcBef>
            <a:spcAft>
              <a:spcPct val="35000"/>
            </a:spcAft>
          </a:pPr>
          <a:r>
            <a:rPr lang="en-US" sz="2400" u="none" kern="1200" dirty="0" smtClean="0"/>
            <a:t>PLA/</a:t>
          </a:r>
          <a:r>
            <a:rPr lang="en-US" sz="2400" u="none" kern="1200" dirty="0" err="1" smtClean="0"/>
            <a:t>Kenaf</a:t>
          </a:r>
          <a:r>
            <a:rPr lang="en-US" sz="2400" u="none" kern="1200" dirty="0" smtClean="0"/>
            <a:t> fiber (40w%)</a:t>
          </a:r>
          <a:endParaRPr lang="en-US" sz="2400" u="none" kern="1200" dirty="0"/>
        </a:p>
      </dsp:txBody>
      <dsp:txXfrm>
        <a:off x="3215829" y="897831"/>
        <a:ext cx="1614857" cy="1480286"/>
      </dsp:txXfrm>
    </dsp:sp>
    <dsp:sp modelId="{6FD189AD-7589-024B-A22F-73DEEC27F017}">
      <dsp:nvSpPr>
        <dsp:cNvPr id="0" name=""/>
        <dsp:cNvSpPr/>
      </dsp:nvSpPr>
      <dsp:spPr>
        <a:xfrm>
          <a:off x="300150" y="168431"/>
          <a:ext cx="2691429" cy="2759656"/>
        </a:xfrm>
        <a:prstGeom prst="ellipse">
          <a:avLst/>
        </a:prstGeom>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1066800">
            <a:lnSpc>
              <a:spcPct val="90000"/>
            </a:lnSpc>
            <a:spcBef>
              <a:spcPct val="0"/>
            </a:spcBef>
            <a:spcAft>
              <a:spcPct val="35000"/>
            </a:spcAft>
          </a:pPr>
          <a:r>
            <a:rPr lang="en-US" sz="2400" kern="1200" dirty="0" smtClean="0"/>
            <a:t>PLA-MA/</a:t>
          </a:r>
          <a:r>
            <a:rPr lang="en-US" sz="2400" kern="1200" dirty="0" err="1" smtClean="0"/>
            <a:t>Kenaf</a:t>
          </a:r>
          <a:r>
            <a:rPr lang="en-US" sz="2400" kern="1200" dirty="0" smtClean="0"/>
            <a:t> fiber</a:t>
          </a:r>
        </a:p>
        <a:p>
          <a:pPr lvl="0" algn="ctr" defTabSz="1066800">
            <a:lnSpc>
              <a:spcPct val="90000"/>
            </a:lnSpc>
            <a:spcBef>
              <a:spcPct val="0"/>
            </a:spcBef>
            <a:spcAft>
              <a:spcPct val="35000"/>
            </a:spcAft>
          </a:pPr>
          <a:endParaRPr lang="en-US" sz="2400" kern="1200" dirty="0"/>
        </a:p>
      </dsp:txBody>
      <dsp:txXfrm>
        <a:off x="553593" y="881343"/>
        <a:ext cx="1614857" cy="1517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4692C-F7EB-884A-AC30-F68DCE57725D}">
      <dsp:nvSpPr>
        <dsp:cNvPr id="0" name=""/>
        <dsp:cNvSpPr/>
      </dsp:nvSpPr>
      <dsp:spPr>
        <a:xfrm>
          <a:off x="5715123" y="2701946"/>
          <a:ext cx="91440" cy="503175"/>
        </a:xfrm>
        <a:custGeom>
          <a:avLst/>
          <a:gdLst/>
          <a:ahLst/>
          <a:cxnLst/>
          <a:rect l="0" t="0" r="0" b="0"/>
          <a:pathLst>
            <a:path>
              <a:moveTo>
                <a:pt x="45720" y="0"/>
              </a:moveTo>
              <a:lnTo>
                <a:pt x="45720" y="5031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F6A79F8-AF33-D748-8A6C-D55A24095237}">
      <dsp:nvSpPr>
        <dsp:cNvPr id="0" name=""/>
        <dsp:cNvSpPr/>
      </dsp:nvSpPr>
      <dsp:spPr>
        <a:xfrm>
          <a:off x="3646255" y="1100146"/>
          <a:ext cx="2114587" cy="503175"/>
        </a:xfrm>
        <a:custGeom>
          <a:avLst/>
          <a:gdLst/>
          <a:ahLst/>
          <a:cxnLst/>
          <a:rect l="0" t="0" r="0" b="0"/>
          <a:pathLst>
            <a:path>
              <a:moveTo>
                <a:pt x="0" y="0"/>
              </a:moveTo>
              <a:lnTo>
                <a:pt x="0" y="342899"/>
              </a:lnTo>
              <a:lnTo>
                <a:pt x="2114587" y="342899"/>
              </a:lnTo>
              <a:lnTo>
                <a:pt x="2114587" y="50317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37DDF7-C65A-9F47-8041-F0AC77A97B91}">
      <dsp:nvSpPr>
        <dsp:cNvPr id="0" name=""/>
        <dsp:cNvSpPr/>
      </dsp:nvSpPr>
      <dsp:spPr>
        <a:xfrm>
          <a:off x="3600535" y="2701946"/>
          <a:ext cx="91440" cy="503175"/>
        </a:xfrm>
        <a:custGeom>
          <a:avLst/>
          <a:gdLst/>
          <a:ahLst/>
          <a:cxnLst/>
          <a:rect l="0" t="0" r="0" b="0"/>
          <a:pathLst>
            <a:path>
              <a:moveTo>
                <a:pt x="45720" y="0"/>
              </a:moveTo>
              <a:lnTo>
                <a:pt x="45720" y="5031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A8BD7FC-DDA1-254C-8D1C-6FF37A7E7C1E}">
      <dsp:nvSpPr>
        <dsp:cNvPr id="0" name=""/>
        <dsp:cNvSpPr/>
      </dsp:nvSpPr>
      <dsp:spPr>
        <a:xfrm>
          <a:off x="3600535" y="1100146"/>
          <a:ext cx="91440" cy="503175"/>
        </a:xfrm>
        <a:custGeom>
          <a:avLst/>
          <a:gdLst/>
          <a:ahLst/>
          <a:cxnLst/>
          <a:rect l="0" t="0" r="0" b="0"/>
          <a:pathLst>
            <a:path>
              <a:moveTo>
                <a:pt x="45720" y="0"/>
              </a:moveTo>
              <a:lnTo>
                <a:pt x="45720" y="50317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AE96438-C7AE-664F-8216-D637C8D170FB}">
      <dsp:nvSpPr>
        <dsp:cNvPr id="0" name=""/>
        <dsp:cNvSpPr/>
      </dsp:nvSpPr>
      <dsp:spPr>
        <a:xfrm>
          <a:off x="1485948" y="2701946"/>
          <a:ext cx="91440" cy="503175"/>
        </a:xfrm>
        <a:custGeom>
          <a:avLst/>
          <a:gdLst/>
          <a:ahLst/>
          <a:cxnLst/>
          <a:rect l="0" t="0" r="0" b="0"/>
          <a:pathLst>
            <a:path>
              <a:moveTo>
                <a:pt x="45720" y="0"/>
              </a:moveTo>
              <a:lnTo>
                <a:pt x="45720" y="5031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762CAD-D2A2-7149-B24E-20B64B0E0A50}">
      <dsp:nvSpPr>
        <dsp:cNvPr id="0" name=""/>
        <dsp:cNvSpPr/>
      </dsp:nvSpPr>
      <dsp:spPr>
        <a:xfrm>
          <a:off x="1531668" y="1100146"/>
          <a:ext cx="2114587" cy="503175"/>
        </a:xfrm>
        <a:custGeom>
          <a:avLst/>
          <a:gdLst/>
          <a:ahLst/>
          <a:cxnLst/>
          <a:rect l="0" t="0" r="0" b="0"/>
          <a:pathLst>
            <a:path>
              <a:moveTo>
                <a:pt x="2114587" y="0"/>
              </a:moveTo>
              <a:lnTo>
                <a:pt x="2114587" y="342899"/>
              </a:lnTo>
              <a:lnTo>
                <a:pt x="0" y="342899"/>
              </a:lnTo>
              <a:lnTo>
                <a:pt x="0" y="50317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5B442B-3BC5-654D-9B20-083366DE43E3}">
      <dsp:nvSpPr>
        <dsp:cNvPr id="0" name=""/>
        <dsp:cNvSpPr/>
      </dsp:nvSpPr>
      <dsp:spPr>
        <a:xfrm>
          <a:off x="2781197" y="15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E6D1BCC3-F42A-DA42-BFE4-5E83445D4B81}">
      <dsp:nvSpPr>
        <dsp:cNvPr id="0" name=""/>
        <dsp:cNvSpPr/>
      </dsp:nvSpPr>
      <dsp:spPr>
        <a:xfrm>
          <a:off x="2973432" y="1841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Biodegradability of Composites</a:t>
          </a:r>
          <a:endParaRPr lang="en-US" sz="1500" kern="1200" dirty="0"/>
        </a:p>
      </dsp:txBody>
      <dsp:txXfrm>
        <a:off x="3005610" y="216323"/>
        <a:ext cx="1665760" cy="1034268"/>
      </dsp:txXfrm>
    </dsp:sp>
    <dsp:sp modelId="{53E28B40-010D-2F47-9E5D-55B6E1500D52}">
      <dsp:nvSpPr>
        <dsp:cNvPr id="0" name=""/>
        <dsp:cNvSpPr/>
      </dsp:nvSpPr>
      <dsp:spPr>
        <a:xfrm>
          <a:off x="666610" y="16033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9FCDA967-0C34-424D-A0ED-C94529E20C81}">
      <dsp:nvSpPr>
        <dsp:cNvPr id="0" name=""/>
        <dsp:cNvSpPr/>
      </dsp:nvSpPr>
      <dsp:spPr>
        <a:xfrm>
          <a:off x="858845" y="17859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Partially biodegradable</a:t>
          </a:r>
        </a:p>
        <a:p>
          <a:pPr lvl="0" algn="ctr" defTabSz="666750">
            <a:lnSpc>
              <a:spcPct val="90000"/>
            </a:lnSpc>
            <a:spcBef>
              <a:spcPct val="0"/>
            </a:spcBef>
            <a:spcAft>
              <a:spcPct val="35000"/>
            </a:spcAft>
          </a:pPr>
          <a:r>
            <a:rPr lang="en-US" sz="1500" kern="1200" dirty="0" smtClean="0"/>
            <a:t>(hybrid green composites)</a:t>
          </a:r>
          <a:endParaRPr lang="en-US" sz="1500" kern="1200" dirty="0"/>
        </a:p>
      </dsp:txBody>
      <dsp:txXfrm>
        <a:off x="891023" y="1818123"/>
        <a:ext cx="1665760" cy="1034268"/>
      </dsp:txXfrm>
    </dsp:sp>
    <dsp:sp modelId="{EB4092DC-C199-7E4E-89B7-8CC9D1C062A3}">
      <dsp:nvSpPr>
        <dsp:cNvPr id="0" name=""/>
        <dsp:cNvSpPr/>
      </dsp:nvSpPr>
      <dsp:spPr>
        <a:xfrm>
          <a:off x="666610" y="32051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FC99AB8F-5085-EC4D-A2AB-FE46D1D7EC1C}">
      <dsp:nvSpPr>
        <dsp:cNvPr id="0" name=""/>
        <dsp:cNvSpPr/>
      </dsp:nvSpPr>
      <dsp:spPr>
        <a:xfrm>
          <a:off x="858845" y="33877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Petroleum-based polymer + green fiber reinforcement</a:t>
          </a:r>
          <a:endParaRPr lang="en-US" sz="1500" kern="1200" dirty="0"/>
        </a:p>
      </dsp:txBody>
      <dsp:txXfrm>
        <a:off x="891023" y="3419923"/>
        <a:ext cx="1665760" cy="1034268"/>
      </dsp:txXfrm>
    </dsp:sp>
    <dsp:sp modelId="{62894F9D-AB57-F246-8163-C1C3D80F1413}">
      <dsp:nvSpPr>
        <dsp:cNvPr id="0" name=""/>
        <dsp:cNvSpPr/>
      </dsp:nvSpPr>
      <dsp:spPr>
        <a:xfrm>
          <a:off x="2781197" y="16033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46C4219A-C800-BB41-BE94-21EB777DC713}">
      <dsp:nvSpPr>
        <dsp:cNvPr id="0" name=""/>
        <dsp:cNvSpPr/>
      </dsp:nvSpPr>
      <dsp:spPr>
        <a:xfrm>
          <a:off x="2973432" y="17859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Biodegradable (green composites)</a:t>
          </a:r>
          <a:endParaRPr lang="en-US" sz="1500" kern="1200" dirty="0"/>
        </a:p>
      </dsp:txBody>
      <dsp:txXfrm>
        <a:off x="3005610" y="1818123"/>
        <a:ext cx="1665760" cy="1034268"/>
      </dsp:txXfrm>
    </dsp:sp>
    <dsp:sp modelId="{F409C583-A49C-8A40-B757-8CAA7A628BF6}">
      <dsp:nvSpPr>
        <dsp:cNvPr id="0" name=""/>
        <dsp:cNvSpPr/>
      </dsp:nvSpPr>
      <dsp:spPr>
        <a:xfrm>
          <a:off x="2781197" y="32051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9DC6C6C0-A7B0-4A44-9B8C-BFDC6D66CEE7}">
      <dsp:nvSpPr>
        <dsp:cNvPr id="0" name=""/>
        <dsp:cNvSpPr/>
      </dsp:nvSpPr>
      <dsp:spPr>
        <a:xfrm>
          <a:off x="2973432" y="33877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Biopolymer matrix + green fiber reinforcement (or vice versa)</a:t>
          </a:r>
          <a:endParaRPr lang="en-US" sz="1500" kern="1200" dirty="0"/>
        </a:p>
      </dsp:txBody>
      <dsp:txXfrm>
        <a:off x="3005610" y="3419923"/>
        <a:ext cx="1665760" cy="1034268"/>
      </dsp:txXfrm>
    </dsp:sp>
    <dsp:sp modelId="{77B8D2B5-A8DB-F748-9349-544D43C46029}">
      <dsp:nvSpPr>
        <dsp:cNvPr id="0" name=""/>
        <dsp:cNvSpPr/>
      </dsp:nvSpPr>
      <dsp:spPr>
        <a:xfrm>
          <a:off x="4895784" y="16033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887183ED-289F-B342-8C17-45C7751316F6}">
      <dsp:nvSpPr>
        <dsp:cNvPr id="0" name=""/>
        <dsp:cNvSpPr/>
      </dsp:nvSpPr>
      <dsp:spPr>
        <a:xfrm>
          <a:off x="5088019" y="17859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Non-biodegradable</a:t>
          </a:r>
          <a:endParaRPr lang="en-US" sz="1500" kern="1200" dirty="0"/>
        </a:p>
      </dsp:txBody>
      <dsp:txXfrm>
        <a:off x="5120197" y="1818123"/>
        <a:ext cx="1665760" cy="1034268"/>
      </dsp:txXfrm>
    </dsp:sp>
    <dsp:sp modelId="{0BFBAEE7-AB06-424F-8862-A27DC3A63B9B}">
      <dsp:nvSpPr>
        <dsp:cNvPr id="0" name=""/>
        <dsp:cNvSpPr/>
      </dsp:nvSpPr>
      <dsp:spPr>
        <a:xfrm>
          <a:off x="4895784" y="3205122"/>
          <a:ext cx="1730116" cy="1098624"/>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sp>
    <dsp:sp modelId="{E96205D8-A9DD-A148-A908-653BF7270F49}">
      <dsp:nvSpPr>
        <dsp:cNvPr id="0" name=""/>
        <dsp:cNvSpPr/>
      </dsp:nvSpPr>
      <dsp:spPr>
        <a:xfrm>
          <a:off x="5088019" y="3387745"/>
          <a:ext cx="1730116" cy="1098624"/>
        </a:xfrm>
        <a:prstGeom prst="roundRect">
          <a:avLst>
            <a:gd name="adj" fmla="val 10000"/>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Petroleum-based matrix + fibers</a:t>
          </a:r>
          <a:endParaRPr lang="en-US" sz="1500" kern="1200" dirty="0"/>
        </a:p>
      </dsp:txBody>
      <dsp:txXfrm>
        <a:off x="5120197" y="3419923"/>
        <a:ext cx="1665760" cy="103426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735E2-4AF8-DD41-87AD-2ADB196CC797}">
      <dsp:nvSpPr>
        <dsp:cNvPr id="0" name=""/>
        <dsp:cNvSpPr/>
      </dsp:nvSpPr>
      <dsp:spPr>
        <a:xfrm rot="10800000">
          <a:off x="2234385" y="1178"/>
          <a:ext cx="6992874" cy="1892089"/>
        </a:xfrm>
        <a:prstGeom prst="homePlat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14300" rIns="213360" bIns="114300" numCol="1" spcCol="1270" anchor="t" anchorCtr="0">
          <a:noAutofit/>
        </a:bodyPr>
        <a:lstStyle/>
        <a:p>
          <a:pPr lvl="0" algn="l" defTabSz="1333500">
            <a:lnSpc>
              <a:spcPct val="90000"/>
            </a:lnSpc>
            <a:spcBef>
              <a:spcPct val="0"/>
            </a:spcBef>
            <a:spcAft>
              <a:spcPct val="35000"/>
            </a:spcAft>
          </a:pPr>
          <a:r>
            <a:rPr lang="en-US" sz="3000" kern="1200" dirty="0" smtClean="0"/>
            <a:t>Compressive Strength (MPa)</a:t>
          </a:r>
          <a:endParaRPr lang="en-US" sz="3000" kern="1200" dirty="0"/>
        </a:p>
        <a:p>
          <a:pPr marL="228600" lvl="1" indent="-228600" algn="l" defTabSz="1022350">
            <a:lnSpc>
              <a:spcPct val="90000"/>
            </a:lnSpc>
            <a:spcBef>
              <a:spcPct val="0"/>
            </a:spcBef>
            <a:spcAft>
              <a:spcPct val="15000"/>
            </a:spcAft>
            <a:buChar char="•"/>
          </a:pPr>
          <a:r>
            <a:rPr lang="en-US" sz="2300" kern="1200" dirty="0" smtClean="0"/>
            <a:t>Stress a material can withstand against size changes.</a:t>
          </a:r>
        </a:p>
        <a:p>
          <a:pPr marL="228600" lvl="1" indent="-228600" algn="l" defTabSz="1022350">
            <a:lnSpc>
              <a:spcPct val="90000"/>
            </a:lnSpc>
            <a:spcBef>
              <a:spcPct val="0"/>
            </a:spcBef>
            <a:spcAft>
              <a:spcPct val="15000"/>
            </a:spcAft>
            <a:buChar char="•"/>
          </a:pPr>
          <a:endParaRPr lang="en-US" sz="2300" kern="1200" dirty="0"/>
        </a:p>
      </dsp:txBody>
      <dsp:txXfrm rot="10800000">
        <a:off x="2707407" y="1178"/>
        <a:ext cx="6519852" cy="1892089"/>
      </dsp:txXfrm>
    </dsp:sp>
    <dsp:sp modelId="{25111F6C-ACEC-AC4A-B1F1-0CB8134D542D}">
      <dsp:nvSpPr>
        <dsp:cNvPr id="0" name=""/>
        <dsp:cNvSpPr/>
      </dsp:nvSpPr>
      <dsp:spPr>
        <a:xfrm>
          <a:off x="1288340" y="1178"/>
          <a:ext cx="1892089" cy="189208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sp>
    <dsp:sp modelId="{1F7DFC69-72CD-324A-BE07-8CAF88B80930}">
      <dsp:nvSpPr>
        <dsp:cNvPr id="0" name=""/>
        <dsp:cNvSpPr/>
      </dsp:nvSpPr>
      <dsp:spPr>
        <a:xfrm rot="10800000">
          <a:off x="2234385" y="2458070"/>
          <a:ext cx="6992874" cy="1892089"/>
        </a:xfrm>
        <a:prstGeom prst="homePlate">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14300" rIns="213360" bIns="114300" numCol="1" spcCol="1270" anchor="t" anchorCtr="0">
          <a:noAutofit/>
        </a:bodyPr>
        <a:lstStyle/>
        <a:p>
          <a:pPr lvl="0" algn="l" defTabSz="1333500">
            <a:lnSpc>
              <a:spcPct val="90000"/>
            </a:lnSpc>
            <a:spcBef>
              <a:spcPct val="0"/>
            </a:spcBef>
            <a:spcAft>
              <a:spcPct val="35000"/>
            </a:spcAft>
          </a:pPr>
          <a:r>
            <a:rPr lang="en-US" sz="3000" kern="1200" dirty="0" smtClean="0"/>
            <a:t>Compressive Modulus (GPa)</a:t>
          </a:r>
          <a:endParaRPr lang="en-US" sz="3000" kern="1200" dirty="0"/>
        </a:p>
        <a:p>
          <a:pPr marL="228600" lvl="1" indent="-228600" algn="l" defTabSz="1022350">
            <a:lnSpc>
              <a:spcPct val="90000"/>
            </a:lnSpc>
            <a:spcBef>
              <a:spcPct val="0"/>
            </a:spcBef>
            <a:spcAft>
              <a:spcPct val="15000"/>
            </a:spcAft>
            <a:buChar char="•"/>
          </a:pPr>
          <a:r>
            <a:rPr lang="en-US" sz="2300" kern="1200" dirty="0" smtClean="0"/>
            <a:t>Material’s resistance to being deformed elastically when stress is applied </a:t>
          </a:r>
          <a:endParaRPr lang="en-US" sz="2300" kern="1200" dirty="0"/>
        </a:p>
      </dsp:txBody>
      <dsp:txXfrm rot="10800000">
        <a:off x="2707407" y="2458070"/>
        <a:ext cx="6519852" cy="1892089"/>
      </dsp:txXfrm>
    </dsp:sp>
    <dsp:sp modelId="{65CF3C8F-931D-D647-AB1D-90095459F87A}">
      <dsp:nvSpPr>
        <dsp:cNvPr id="0" name=""/>
        <dsp:cNvSpPr/>
      </dsp:nvSpPr>
      <dsp:spPr>
        <a:xfrm>
          <a:off x="1288340" y="2458070"/>
          <a:ext cx="1892089" cy="189208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6AD9C-78F9-7949-9413-B297E5D3A017}">
      <dsp:nvSpPr>
        <dsp:cNvPr id="0" name=""/>
        <dsp:cNvSpPr/>
      </dsp:nvSpPr>
      <dsp:spPr>
        <a:xfrm>
          <a:off x="1447707" y="2059651"/>
          <a:ext cx="2929569" cy="2929569"/>
        </a:xfrm>
        <a:prstGeom prst="ellipse">
          <a:avLst/>
        </a:prstGeom>
        <a:gradFill rotWithShape="0">
          <a:gsLst>
            <a:gs pos="100000">
              <a:srgbClr val="FFF723">
                <a:alpha val="50196"/>
              </a:srgbClr>
            </a:gs>
            <a:gs pos="100000">
              <a:srgbClr val="FF0000">
                <a:alpha val="50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l" defTabSz="577850">
            <a:lnSpc>
              <a:spcPct val="90000"/>
            </a:lnSpc>
            <a:spcBef>
              <a:spcPct val="0"/>
            </a:spcBef>
            <a:spcAft>
              <a:spcPct val="35000"/>
            </a:spcAft>
          </a:pPr>
          <a:endParaRPr lang="en-US" sz="1300" kern="1200" dirty="0" smtClean="0"/>
        </a:p>
        <a:p>
          <a:pPr lvl="0" algn="l" defTabSz="577850">
            <a:lnSpc>
              <a:spcPct val="90000"/>
            </a:lnSpc>
            <a:spcBef>
              <a:spcPct val="0"/>
            </a:spcBef>
            <a:spcAft>
              <a:spcPct val="35000"/>
            </a:spcAft>
          </a:pPr>
          <a:endParaRPr lang="en-US" sz="1800" kern="1200" dirty="0" smtClean="0"/>
        </a:p>
        <a:p>
          <a:pPr lvl="0" algn="l" defTabSz="577850">
            <a:lnSpc>
              <a:spcPct val="90000"/>
            </a:lnSpc>
            <a:spcBef>
              <a:spcPct val="0"/>
            </a:spcBef>
            <a:spcAft>
              <a:spcPct val="35000"/>
            </a:spcAft>
          </a:pPr>
          <a:endParaRPr lang="en-US" sz="1700" kern="1200" dirty="0" smtClean="0"/>
        </a:p>
        <a:p>
          <a:pPr lvl="0" algn="l" defTabSz="577850">
            <a:lnSpc>
              <a:spcPct val="90000"/>
            </a:lnSpc>
            <a:spcBef>
              <a:spcPct val="0"/>
            </a:spcBef>
            <a:spcAft>
              <a:spcPct val="35000"/>
            </a:spcAft>
          </a:pPr>
          <a:endParaRPr lang="en-US" sz="1700" kern="1200" dirty="0" smtClean="0"/>
        </a:p>
        <a:p>
          <a:pPr lvl="0" algn="l" defTabSz="577850">
            <a:lnSpc>
              <a:spcPct val="90000"/>
            </a:lnSpc>
            <a:spcBef>
              <a:spcPct val="0"/>
            </a:spcBef>
            <a:spcAft>
              <a:spcPct val="35000"/>
            </a:spcAft>
          </a:pPr>
          <a:r>
            <a:rPr lang="en-US" sz="2400" kern="1200" dirty="0" smtClean="0"/>
            <a:t>Remarks</a:t>
          </a:r>
          <a:endParaRPr lang="en-US" sz="2400" kern="1200" dirty="0"/>
        </a:p>
        <a:p>
          <a:pPr marL="114300" lvl="1" indent="-114300" algn="l" defTabSz="577850">
            <a:lnSpc>
              <a:spcPct val="90000"/>
            </a:lnSpc>
            <a:spcBef>
              <a:spcPct val="0"/>
            </a:spcBef>
            <a:spcAft>
              <a:spcPct val="15000"/>
            </a:spcAft>
            <a:buChar char="•"/>
          </a:pPr>
          <a:r>
            <a:rPr lang="en-US" sz="1300" kern="1200" dirty="0" smtClean="0"/>
            <a:t>Different fibers present specific and unique mechanical properties</a:t>
          </a:r>
          <a:endParaRPr lang="en-US" sz="1300" kern="1200" dirty="0"/>
        </a:p>
      </dsp:txBody>
      <dsp:txXfrm>
        <a:off x="1838317" y="2572326"/>
        <a:ext cx="2148351" cy="1318306"/>
      </dsp:txXfrm>
    </dsp:sp>
    <dsp:sp modelId="{6E1FD5D5-8612-8D49-BE74-7C24853FD9A2}">
      <dsp:nvSpPr>
        <dsp:cNvPr id="0" name=""/>
        <dsp:cNvSpPr/>
      </dsp:nvSpPr>
      <dsp:spPr>
        <a:xfrm>
          <a:off x="2623705" y="220467"/>
          <a:ext cx="2929569" cy="2929569"/>
        </a:xfrm>
        <a:prstGeom prst="ellipse">
          <a:avLst/>
        </a:prstGeom>
        <a:gradFill rotWithShape="0">
          <a:gsLst>
            <a:gs pos="0">
              <a:schemeClr val="accent1">
                <a:hueOff val="0"/>
                <a:satOff val="0"/>
                <a:lumOff val="0"/>
                <a:lumMod val="110000"/>
                <a:satMod val="105000"/>
                <a:tint val="67000"/>
                <a:alpha val="56000"/>
              </a:schemeClr>
            </a:gs>
            <a:gs pos="50000">
              <a:schemeClr val="accent1">
                <a:hueOff val="0"/>
                <a:satOff val="0"/>
                <a:lumOff val="0"/>
                <a:lumMod val="105000"/>
                <a:satMod val="103000"/>
                <a:tint val="73000"/>
                <a:alpha val="75000"/>
              </a:schemeClr>
            </a:gs>
            <a:gs pos="100000">
              <a:schemeClr val="accent1">
                <a:hueOff val="0"/>
                <a:satOff val="0"/>
                <a:lumOff val="0"/>
                <a:lumMod val="105000"/>
                <a:satMod val="109000"/>
                <a:tint val="81000"/>
                <a:alpha val="58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1155700">
            <a:lnSpc>
              <a:spcPct val="90000"/>
            </a:lnSpc>
            <a:spcBef>
              <a:spcPct val="0"/>
            </a:spcBef>
            <a:spcAft>
              <a:spcPct val="35000"/>
            </a:spcAft>
          </a:pPr>
          <a:r>
            <a:rPr lang="en-US" sz="2600" u="none" kern="1200" dirty="0" smtClean="0"/>
            <a:t>PLA-MA/Rice hulls fiber</a:t>
          </a:r>
        </a:p>
        <a:p>
          <a:pPr lvl="0" algn="ctr" defTabSz="1155700">
            <a:lnSpc>
              <a:spcPct val="90000"/>
            </a:lnSpc>
            <a:spcBef>
              <a:spcPct val="0"/>
            </a:spcBef>
            <a:spcAft>
              <a:spcPct val="35000"/>
            </a:spcAft>
          </a:pPr>
          <a:endParaRPr lang="en-US" sz="2600" u="none" kern="1200" dirty="0"/>
        </a:p>
      </dsp:txBody>
      <dsp:txXfrm>
        <a:off x="3519665" y="977272"/>
        <a:ext cx="1757741" cy="1611263"/>
      </dsp:txXfrm>
    </dsp:sp>
    <dsp:sp modelId="{6FD189AD-7589-024B-A22F-73DEEC27F017}">
      <dsp:nvSpPr>
        <dsp:cNvPr id="0" name=""/>
        <dsp:cNvSpPr/>
      </dsp:nvSpPr>
      <dsp:spPr>
        <a:xfrm>
          <a:off x="346003" y="183334"/>
          <a:ext cx="2929569" cy="3003834"/>
        </a:xfrm>
        <a:prstGeom prst="ellipse">
          <a:avLst/>
        </a:prstGeom>
        <a:gradFill rotWithShape="0">
          <a:gsLst>
            <a:gs pos="100000">
              <a:schemeClr val="accent1">
                <a:alpha val="50000"/>
                <a:hueOff val="0"/>
                <a:satOff val="0"/>
                <a:lumOff val="0"/>
                <a:alphaOff val="0"/>
                <a:lumMod val="110000"/>
                <a:satMod val="105000"/>
                <a:tint val="67000"/>
              </a:schemeClr>
            </a:gs>
            <a:gs pos="78000">
              <a:srgbClr val="D958CC">
                <a:alpha val="50196"/>
              </a:srgb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lvl="0" algn="ctr" defTabSz="1155700">
            <a:lnSpc>
              <a:spcPct val="90000"/>
            </a:lnSpc>
            <a:spcBef>
              <a:spcPct val="0"/>
            </a:spcBef>
            <a:spcAft>
              <a:spcPct val="35000"/>
            </a:spcAft>
          </a:pPr>
          <a:r>
            <a:rPr lang="en-US" sz="2600" kern="1200" dirty="0" smtClean="0"/>
            <a:t>PLA-MA/</a:t>
          </a:r>
          <a:r>
            <a:rPr lang="en-US" sz="2600" kern="1200" dirty="0" err="1" smtClean="0"/>
            <a:t>Kenaf</a:t>
          </a:r>
          <a:r>
            <a:rPr lang="en-US" sz="2600" kern="1200" dirty="0" smtClean="0"/>
            <a:t> fiber</a:t>
          </a:r>
        </a:p>
        <a:p>
          <a:pPr lvl="0" algn="ctr" defTabSz="1155700">
            <a:lnSpc>
              <a:spcPct val="90000"/>
            </a:lnSpc>
            <a:spcBef>
              <a:spcPct val="0"/>
            </a:spcBef>
            <a:spcAft>
              <a:spcPct val="35000"/>
            </a:spcAft>
          </a:pPr>
          <a:endParaRPr lang="en-US" sz="2600" kern="1200" dirty="0"/>
        </a:p>
      </dsp:txBody>
      <dsp:txXfrm>
        <a:off x="621871" y="959325"/>
        <a:ext cx="1757741" cy="165210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14A85-B92E-49B2-8276-129C08BDB862}">
      <dsp:nvSpPr>
        <dsp:cNvPr id="0" name=""/>
        <dsp:cNvSpPr/>
      </dsp:nvSpPr>
      <dsp:spPr>
        <a:xfrm>
          <a:off x="0" y="185298"/>
          <a:ext cx="7974092" cy="74203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i="1" kern="1200"/>
            <a:t>What’s left unclear</a:t>
          </a:r>
          <a:endParaRPr lang="en-GB" sz="2200" kern="1200"/>
        </a:p>
      </dsp:txBody>
      <dsp:txXfrm>
        <a:off x="36223" y="221521"/>
        <a:ext cx="7901646" cy="669589"/>
      </dsp:txXfrm>
    </dsp:sp>
    <dsp:sp modelId="{8B38D991-C798-40CB-A4D8-6DED3661E2C7}">
      <dsp:nvSpPr>
        <dsp:cNvPr id="0" name=""/>
        <dsp:cNvSpPr/>
      </dsp:nvSpPr>
      <dsp:spPr>
        <a:xfrm>
          <a:off x="0" y="927334"/>
          <a:ext cx="797409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1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Low quality of linguistic and grammar</a:t>
          </a:r>
          <a:endParaRPr lang="en-GB" sz="1700" kern="1200"/>
        </a:p>
        <a:p>
          <a:pPr marL="171450" lvl="1" indent="-171450" algn="l" defTabSz="755650">
            <a:lnSpc>
              <a:spcPct val="90000"/>
            </a:lnSpc>
            <a:spcBef>
              <a:spcPct val="0"/>
            </a:spcBef>
            <a:spcAft>
              <a:spcPct val="20000"/>
            </a:spcAft>
            <a:buChar char="•"/>
          </a:pPr>
          <a:r>
            <a:rPr lang="en-US" sz="1700" kern="1200"/>
            <a:t>What could the heat resistant additive in PLA be?</a:t>
          </a:r>
          <a:endParaRPr lang="en-GB" sz="1700" kern="1200"/>
        </a:p>
        <a:p>
          <a:pPr marL="171450" lvl="1" indent="-171450" algn="l" defTabSz="755650">
            <a:lnSpc>
              <a:spcPct val="90000"/>
            </a:lnSpc>
            <a:spcBef>
              <a:spcPct val="0"/>
            </a:spcBef>
            <a:spcAft>
              <a:spcPct val="20000"/>
            </a:spcAft>
            <a:buChar char="•"/>
          </a:pPr>
          <a:r>
            <a:rPr lang="en-US" sz="1700" kern="1200" dirty="0"/>
            <a:t>Statement: ‘impact strength and modulus improved with MA’ (not visible in table!)</a:t>
          </a:r>
          <a:endParaRPr lang="en-GB" sz="1700" kern="1200" dirty="0"/>
        </a:p>
      </dsp:txBody>
      <dsp:txXfrm>
        <a:off x="0" y="927334"/>
        <a:ext cx="7974092" cy="888030"/>
      </dsp:txXfrm>
    </dsp:sp>
    <dsp:sp modelId="{6DCFF062-3CFE-40EE-B3DE-BFA298EBEA97}">
      <dsp:nvSpPr>
        <dsp:cNvPr id="0" name=""/>
        <dsp:cNvSpPr/>
      </dsp:nvSpPr>
      <dsp:spPr>
        <a:xfrm>
          <a:off x="0" y="1815364"/>
          <a:ext cx="7974092" cy="74203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en-US" sz="1200" kern="1200" dirty="0"/>
            <a:t>Lacking neutrality of evaluation</a:t>
          </a:r>
        </a:p>
        <a:p>
          <a:pPr lvl="0" algn="l" defTabSz="533400">
            <a:lnSpc>
              <a:spcPct val="90000"/>
            </a:lnSpc>
            <a:spcBef>
              <a:spcPct val="0"/>
            </a:spcBef>
            <a:spcAft>
              <a:spcPct val="35000"/>
            </a:spcAft>
          </a:pPr>
          <a:r>
            <a:rPr lang="en-US" sz="800" kern="1200" dirty="0"/>
            <a:t>Paper does not seem to portray a </a:t>
          </a:r>
          <a:r>
            <a:rPr lang="en-US" sz="800" i="1" kern="1200" dirty="0"/>
            <a:t>neutral</a:t>
          </a:r>
          <a:r>
            <a:rPr lang="en-US" sz="800" kern="1200" dirty="0"/>
            <a:t> evaluation: it seems the composite they produce is the best version of it and that all the outcomes have positive impact on characteristics of </a:t>
          </a:r>
          <a:r>
            <a:rPr lang="en-US" sz="800" kern="1200" dirty="0" err="1"/>
            <a:t>palf</a:t>
          </a:r>
          <a:r>
            <a:rPr lang="en-US" sz="800" kern="1200" dirty="0"/>
            <a:t>/composite – why do we use MA if the only thing that is improving is the tensile modulus while tensile strength even slightly deceases or at least stays constant and why did the decrease in elongation at break matter when choosing 40 over 50 </a:t>
          </a:r>
          <a:r>
            <a:rPr lang="en-US" sz="800" kern="1200" dirty="0" err="1"/>
            <a:t>wt</a:t>
          </a:r>
          <a:r>
            <a:rPr lang="en-US" sz="800" kern="1200" dirty="0"/>
            <a:t>% of </a:t>
          </a:r>
          <a:r>
            <a:rPr lang="en-US" sz="800" kern="1200" dirty="0" err="1"/>
            <a:t>palf</a:t>
          </a:r>
          <a:r>
            <a:rPr lang="en-US" sz="800" kern="1200" dirty="0"/>
            <a:t> but did not matter when choosing to add the MA??</a:t>
          </a:r>
          <a:endParaRPr lang="en-GB" sz="800" kern="1200" dirty="0"/>
        </a:p>
      </dsp:txBody>
      <dsp:txXfrm>
        <a:off x="36223" y="1851587"/>
        <a:ext cx="7901646" cy="669589"/>
      </dsp:txXfrm>
    </dsp:sp>
    <dsp:sp modelId="{71A79F6E-B644-41BF-B777-A70B2D6471EF}">
      <dsp:nvSpPr>
        <dsp:cNvPr id="0" name=""/>
        <dsp:cNvSpPr/>
      </dsp:nvSpPr>
      <dsp:spPr>
        <a:xfrm>
          <a:off x="0" y="2557400"/>
          <a:ext cx="7974092" cy="1730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17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Test results differ from findings of other studies (comparability?!)</a:t>
          </a:r>
          <a:endParaRPr lang="en-GB" sz="1700" kern="1200"/>
        </a:p>
        <a:p>
          <a:pPr marL="171450" lvl="1" indent="-171450" algn="l" defTabSz="755650">
            <a:lnSpc>
              <a:spcPct val="90000"/>
            </a:lnSpc>
            <a:spcBef>
              <a:spcPct val="0"/>
            </a:spcBef>
            <a:spcAft>
              <a:spcPct val="20000"/>
            </a:spcAft>
            <a:buChar char="•"/>
          </a:pPr>
          <a:r>
            <a:rPr lang="en-US" sz="1700" kern="1200" dirty="0" err="1"/>
            <a:t>Palf</a:t>
          </a:r>
          <a:r>
            <a:rPr lang="en-US" sz="1700" kern="1200" dirty="0"/>
            <a:t> paper is missing mechanical tests (flexural and impact strength, compressive strength</a:t>
          </a:r>
          <a:endParaRPr lang="en-GB" sz="1700" kern="1200" dirty="0"/>
        </a:p>
        <a:p>
          <a:pPr marL="171450" lvl="1" indent="-171450" algn="l" defTabSz="755650">
            <a:lnSpc>
              <a:spcPct val="90000"/>
            </a:lnSpc>
            <a:spcBef>
              <a:spcPct val="0"/>
            </a:spcBef>
            <a:spcAft>
              <a:spcPct val="20000"/>
            </a:spcAft>
            <a:buChar char="•"/>
          </a:pPr>
          <a:r>
            <a:rPr lang="en-US" sz="1700" kern="1200" dirty="0"/>
            <a:t>Pilot product has not been tested</a:t>
          </a:r>
          <a:endParaRPr lang="en-GB" sz="1700" kern="1200" dirty="0"/>
        </a:p>
        <a:p>
          <a:pPr marL="171450" lvl="1" indent="-171450" algn="l" defTabSz="755650">
            <a:lnSpc>
              <a:spcPct val="90000"/>
            </a:lnSpc>
            <a:spcBef>
              <a:spcPct val="0"/>
            </a:spcBef>
            <a:spcAft>
              <a:spcPct val="20000"/>
            </a:spcAft>
            <a:buChar char="•"/>
          </a:pPr>
          <a:r>
            <a:rPr lang="en-US" sz="1700" kern="1200" dirty="0"/>
            <a:t>Addition of MA: biodegradable?</a:t>
          </a:r>
          <a:endParaRPr lang="en-GB" sz="1700" kern="1200" dirty="0"/>
        </a:p>
        <a:p>
          <a:pPr marL="171450" lvl="1" indent="-171450" algn="l" defTabSz="755650">
            <a:lnSpc>
              <a:spcPct val="90000"/>
            </a:lnSpc>
            <a:spcBef>
              <a:spcPct val="0"/>
            </a:spcBef>
            <a:spcAft>
              <a:spcPct val="20000"/>
            </a:spcAft>
            <a:buChar char="•"/>
          </a:pPr>
          <a:r>
            <a:rPr lang="en-US" sz="1700" kern="1200" dirty="0"/>
            <a:t>PLA might incorporates food competition </a:t>
          </a:r>
          <a:endParaRPr lang="en-GB" sz="1700" kern="1200" dirty="0"/>
        </a:p>
      </dsp:txBody>
      <dsp:txXfrm>
        <a:off x="0" y="2557400"/>
        <a:ext cx="7974092" cy="1730520"/>
      </dsp:txXfrm>
    </dsp:sp>
    <dsp:sp modelId="{DD5806B5-527B-45DD-8199-A814D9BB716F}">
      <dsp:nvSpPr>
        <dsp:cNvPr id="0" name=""/>
        <dsp:cNvSpPr/>
      </dsp:nvSpPr>
      <dsp:spPr>
        <a:xfrm>
          <a:off x="0" y="4287920"/>
          <a:ext cx="7974092" cy="742035"/>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a:sym typeface="Wingdings" panose="05000000000000000000" pitchFamily="2" charset="2"/>
            </a:rPr>
            <a:t></a:t>
          </a:r>
          <a:r>
            <a:rPr lang="en-US" sz="2200" kern="1200"/>
            <a:t> problematic for large scale production</a:t>
          </a:r>
          <a:endParaRPr lang="en-GB" sz="2200" kern="1200"/>
        </a:p>
      </dsp:txBody>
      <dsp:txXfrm>
        <a:off x="36223" y="4324143"/>
        <a:ext cx="7901646" cy="66958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88684-1F4F-4A7B-823F-6164D2A3E4CF}">
      <dsp:nvSpPr>
        <dsp:cNvPr id="0" name=""/>
        <dsp:cNvSpPr/>
      </dsp:nvSpPr>
      <dsp:spPr>
        <a:xfrm rot="5400000">
          <a:off x="-347384" y="349707"/>
          <a:ext cx="2315897" cy="1621128"/>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Opportunities </a:t>
          </a:r>
          <a:endParaRPr lang="en-GB" sz="2200" kern="1200" dirty="0"/>
        </a:p>
      </dsp:txBody>
      <dsp:txXfrm rot="-5400000">
        <a:off x="1" y="812886"/>
        <a:ext cx="1621128" cy="694769"/>
      </dsp:txXfrm>
    </dsp:sp>
    <dsp:sp modelId="{4861EBEE-0B6F-4D2A-89E0-E0466D6805ED}">
      <dsp:nvSpPr>
        <dsp:cNvPr id="0" name=""/>
        <dsp:cNvSpPr/>
      </dsp:nvSpPr>
      <dsp:spPr>
        <a:xfrm rot="5400000">
          <a:off x="5315697" y="-3692246"/>
          <a:ext cx="1505333" cy="889447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simple extraction, no food competition </a:t>
          </a:r>
          <a:endParaRPr lang="en-GB" sz="1400" kern="1200" dirty="0"/>
        </a:p>
        <a:p>
          <a:pPr marL="114300" lvl="1" indent="-114300" algn="l" defTabSz="622300">
            <a:lnSpc>
              <a:spcPct val="90000"/>
            </a:lnSpc>
            <a:spcBef>
              <a:spcPct val="0"/>
            </a:spcBef>
            <a:spcAft>
              <a:spcPct val="15000"/>
            </a:spcAft>
            <a:buChar char="•"/>
          </a:pPr>
          <a:r>
            <a:rPr lang="en-US" sz="1400" kern="1200"/>
            <a:t>relatively cheap, simple extraction</a:t>
          </a:r>
          <a:endParaRPr lang="en-GB" sz="1400" kern="1200"/>
        </a:p>
        <a:p>
          <a:pPr marL="114300" lvl="1" indent="-114300" algn="l" defTabSz="622300">
            <a:lnSpc>
              <a:spcPct val="90000"/>
            </a:lnSpc>
            <a:spcBef>
              <a:spcPct val="0"/>
            </a:spcBef>
            <a:spcAft>
              <a:spcPct val="15000"/>
            </a:spcAft>
            <a:buChar char="•"/>
          </a:pPr>
          <a:r>
            <a:rPr lang="en-US" sz="1400" kern="1200"/>
            <a:t>source already given by pineapple plantages</a:t>
          </a:r>
          <a:endParaRPr lang="en-GB" sz="1400" kern="1200"/>
        </a:p>
        <a:p>
          <a:pPr marL="114300" lvl="1" indent="-114300" algn="l" defTabSz="622300">
            <a:lnSpc>
              <a:spcPct val="90000"/>
            </a:lnSpc>
            <a:spcBef>
              <a:spcPct val="0"/>
            </a:spcBef>
            <a:spcAft>
              <a:spcPct val="15000"/>
            </a:spcAft>
            <a:buChar char="•"/>
          </a:pPr>
          <a:r>
            <a:rPr lang="en-US" sz="1400" kern="1200"/>
            <a:t>needs 	same infrastructure as common plastics/fibers</a:t>
          </a:r>
          <a:endParaRPr lang="en-GB" sz="1400" kern="1200"/>
        </a:p>
        <a:p>
          <a:pPr marL="114300" lvl="1" indent="-114300" algn="l" defTabSz="622300">
            <a:lnSpc>
              <a:spcPct val="90000"/>
            </a:lnSpc>
            <a:spcBef>
              <a:spcPct val="0"/>
            </a:spcBef>
            <a:spcAft>
              <a:spcPct val="15000"/>
            </a:spcAft>
            <a:buChar char="•"/>
          </a:pPr>
          <a:r>
            <a:rPr lang="en-US" sz="1400" kern="1200"/>
            <a:t>High value products: Exclusivity/statement clothing/etc can be addressed </a:t>
          </a:r>
          <a:r>
            <a:rPr lang="en-US" sz="1400" kern="1200">
              <a:sym typeface="Wingdings" panose="05000000000000000000" pitchFamily="2" charset="2"/>
            </a:rPr>
            <a:t></a:t>
          </a:r>
          <a:r>
            <a:rPr lang="en-US" sz="1400" kern="1200"/>
            <a:t> potential for green premium </a:t>
          </a:r>
          <a:endParaRPr lang="en-GB" sz="1400" kern="1200"/>
        </a:p>
        <a:p>
          <a:pPr marL="114300" lvl="1" indent="-114300" algn="l" defTabSz="622300">
            <a:lnSpc>
              <a:spcPct val="90000"/>
            </a:lnSpc>
            <a:spcBef>
              <a:spcPct val="0"/>
            </a:spcBef>
            <a:spcAft>
              <a:spcPct val="15000"/>
            </a:spcAft>
            <a:buChar char="•"/>
          </a:pPr>
          <a:r>
            <a:rPr lang="en-US" sz="1400" kern="1200"/>
            <a:t>Otherwise: Low price/quality food packaging potential </a:t>
          </a:r>
          <a:endParaRPr lang="en-GB" sz="1400" kern="1200"/>
        </a:p>
      </dsp:txBody>
      <dsp:txXfrm rot="-5400000">
        <a:off x="1621128" y="75807"/>
        <a:ext cx="8820987" cy="1358365"/>
      </dsp:txXfrm>
    </dsp:sp>
    <dsp:sp modelId="{997B0560-C563-4C95-95CC-6A4E9ECBBFAB}">
      <dsp:nvSpPr>
        <dsp:cNvPr id="0" name=""/>
        <dsp:cNvSpPr/>
      </dsp:nvSpPr>
      <dsp:spPr>
        <a:xfrm rot="5400000">
          <a:off x="-347384" y="2380502"/>
          <a:ext cx="2315897" cy="1621128"/>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Problems </a:t>
          </a:r>
          <a:endParaRPr lang="en-GB" sz="2200" kern="1200" dirty="0"/>
        </a:p>
      </dsp:txBody>
      <dsp:txXfrm rot="-5400000">
        <a:off x="1" y="2843681"/>
        <a:ext cx="1621128" cy="694769"/>
      </dsp:txXfrm>
    </dsp:sp>
    <dsp:sp modelId="{A1FF718D-58B9-4709-BE9C-0A66827EB6FA}">
      <dsp:nvSpPr>
        <dsp:cNvPr id="0" name=""/>
        <dsp:cNvSpPr/>
      </dsp:nvSpPr>
      <dsp:spPr>
        <a:xfrm rot="5400000">
          <a:off x="5315697" y="-1661451"/>
          <a:ext cx="1505333" cy="889447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only regionally available </a:t>
          </a:r>
          <a:r>
            <a:rPr lang="en-US" sz="1400" kern="1200">
              <a:sym typeface="Wingdings" panose="05000000000000000000" pitchFamily="2" charset="2"/>
            </a:rPr>
            <a:t></a:t>
          </a:r>
          <a:r>
            <a:rPr lang="en-US" sz="1400" kern="1200"/>
            <a:t> transportation costs remain </a:t>
          </a:r>
          <a:endParaRPr lang="en-GB" sz="1400" kern="1200"/>
        </a:p>
        <a:p>
          <a:pPr marL="114300" lvl="1" indent="-114300" algn="l" defTabSz="622300">
            <a:lnSpc>
              <a:spcPct val="90000"/>
            </a:lnSpc>
            <a:spcBef>
              <a:spcPct val="0"/>
            </a:spcBef>
            <a:spcAft>
              <a:spcPct val="15000"/>
            </a:spcAft>
            <a:buChar char="•"/>
          </a:pPr>
          <a:r>
            <a:rPr lang="en-US" sz="1400" kern="1200"/>
            <a:t>transition to bio/carbon-neutral process is costly/takes long</a:t>
          </a:r>
          <a:endParaRPr lang="en-GB" sz="1400" kern="1200"/>
        </a:p>
        <a:p>
          <a:pPr marL="114300" lvl="1" indent="-114300" algn="l" defTabSz="622300">
            <a:lnSpc>
              <a:spcPct val="90000"/>
            </a:lnSpc>
            <a:spcBef>
              <a:spcPct val="0"/>
            </a:spcBef>
            <a:spcAft>
              <a:spcPct val="15000"/>
            </a:spcAft>
            <a:buChar char="•"/>
          </a:pPr>
          <a:r>
            <a:rPr lang="en-US" sz="1400" kern="1200"/>
            <a:t>nutritional value to soil?, </a:t>
          </a:r>
          <a:endParaRPr lang="en-GB" sz="1400" kern="1200"/>
        </a:p>
        <a:p>
          <a:pPr marL="114300" lvl="1" indent="-114300" algn="l" defTabSz="622300">
            <a:lnSpc>
              <a:spcPct val="90000"/>
            </a:lnSpc>
            <a:spcBef>
              <a:spcPct val="0"/>
            </a:spcBef>
            <a:spcAft>
              <a:spcPct val="15000"/>
            </a:spcAft>
            <a:buChar char="•"/>
          </a:pPr>
          <a:r>
            <a:rPr lang="en-US" sz="1400" kern="1200"/>
            <a:t>Product quality might not be competitive with petroleum-derived fibers (measurements/performance comparison next slide) </a:t>
          </a:r>
          <a:endParaRPr lang="en-GB" sz="1400" kern="1200"/>
        </a:p>
        <a:p>
          <a:pPr marL="114300" lvl="1" indent="-114300" algn="l" defTabSz="622300">
            <a:lnSpc>
              <a:spcPct val="90000"/>
            </a:lnSpc>
            <a:spcBef>
              <a:spcPct val="0"/>
            </a:spcBef>
            <a:spcAft>
              <a:spcPct val="15000"/>
            </a:spcAft>
            <a:buChar char="•"/>
          </a:pPr>
          <a:r>
            <a:rPr lang="en-US" sz="1400" kern="1200" dirty="0"/>
            <a:t>Price of MA (seems to be necessary?)</a:t>
          </a:r>
          <a:endParaRPr lang="en-GB" sz="1400" kern="1200" dirty="0"/>
        </a:p>
      </dsp:txBody>
      <dsp:txXfrm rot="-5400000">
        <a:off x="1621128" y="2106602"/>
        <a:ext cx="8820987" cy="135836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BDD07-A000-4289-A607-6DDA21DC4100}">
      <dsp:nvSpPr>
        <dsp:cNvPr id="0" name=""/>
        <dsp:cNvSpPr/>
      </dsp:nvSpPr>
      <dsp:spPr>
        <a:xfrm>
          <a:off x="423542" y="1109591"/>
          <a:ext cx="2585086" cy="2132155"/>
        </a:xfrm>
        <a:prstGeom prst="roundRect">
          <a:avLst>
            <a:gd name="adj" fmla="val 10000"/>
          </a:avLst>
        </a:prstGeom>
        <a:blipFill dpi="0" rotWithShape="0">
          <a:blip xmlns:r="http://schemas.openxmlformats.org/officeDocument/2006/relationships" r:embed="rId1"/>
          <a:srcRect/>
          <a:stretch>
            <a:fillRect l="-81000" t="-36000" r="-84000" b="-5000"/>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2AF15-4905-45D0-863B-F0489D0FEC5F}">
      <dsp:nvSpPr>
        <dsp:cNvPr id="0" name=""/>
        <dsp:cNvSpPr/>
      </dsp:nvSpPr>
      <dsp:spPr>
        <a:xfrm>
          <a:off x="1846782" y="1511413"/>
          <a:ext cx="3007450" cy="3007450"/>
        </a:xfrm>
        <a:prstGeom prst="leftCircularArrow">
          <a:avLst>
            <a:gd name="adj1" fmla="val 3671"/>
            <a:gd name="adj2" fmla="val 457399"/>
            <a:gd name="adj3" fmla="val 2232910"/>
            <a:gd name="adj4" fmla="val 9024489"/>
            <a:gd name="adj5" fmla="val 4283"/>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41794D-F22A-42D7-A204-BFB7D0BB08A0}">
      <dsp:nvSpPr>
        <dsp:cNvPr id="0" name=""/>
        <dsp:cNvSpPr/>
      </dsp:nvSpPr>
      <dsp:spPr>
        <a:xfrm>
          <a:off x="998006" y="2784856"/>
          <a:ext cx="2297854" cy="91378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Traditional clothing in </a:t>
          </a:r>
          <a:r>
            <a:rPr lang="en-US" sz="1700" kern="1200" dirty="0" err="1"/>
            <a:t>Phillipines</a:t>
          </a:r>
          <a:r>
            <a:rPr lang="en-US" sz="1700" kern="1200" dirty="0"/>
            <a:t> and other nations</a:t>
          </a:r>
          <a:endParaRPr lang="en-GB" sz="1700" kern="1200" dirty="0"/>
        </a:p>
      </dsp:txBody>
      <dsp:txXfrm>
        <a:off x="1024770" y="2811620"/>
        <a:ext cx="2244326" cy="860252"/>
      </dsp:txXfrm>
    </dsp:sp>
    <dsp:sp modelId="{4A870BB7-395F-480F-A967-B377A161F9E5}">
      <dsp:nvSpPr>
        <dsp:cNvPr id="0" name=""/>
        <dsp:cNvSpPr/>
      </dsp:nvSpPr>
      <dsp:spPr>
        <a:xfrm>
          <a:off x="3821640" y="1109591"/>
          <a:ext cx="2585086" cy="2132155"/>
        </a:xfrm>
        <a:prstGeom prst="roundRect">
          <a:avLst>
            <a:gd name="adj" fmla="val 10000"/>
          </a:avLst>
        </a:prstGeom>
        <a:blipFill rotWithShape="0">
          <a:blip xmlns:r="http://schemas.openxmlformats.org/officeDocument/2006/relationships" r:embed="rId2"/>
          <a:srcRect/>
          <a:stretch>
            <a:fillRect l="-27000" r="-27000"/>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0F6C36-5255-4C55-8859-8EF124DDE2A7}">
      <dsp:nvSpPr>
        <dsp:cNvPr id="0" name=""/>
        <dsp:cNvSpPr/>
      </dsp:nvSpPr>
      <dsp:spPr>
        <a:xfrm>
          <a:off x="5223338" y="-251125"/>
          <a:ext cx="3337767" cy="3337767"/>
        </a:xfrm>
        <a:prstGeom prst="circularArrow">
          <a:avLst>
            <a:gd name="adj1" fmla="val 3308"/>
            <a:gd name="adj2" fmla="val 408578"/>
            <a:gd name="adj3" fmla="val 19415911"/>
            <a:gd name="adj4" fmla="val 12575511"/>
            <a:gd name="adj5" fmla="val 385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459A2E-CE30-4B19-A52A-311B0827621A}">
      <dsp:nvSpPr>
        <dsp:cNvPr id="0" name=""/>
        <dsp:cNvSpPr/>
      </dsp:nvSpPr>
      <dsp:spPr>
        <a:xfrm>
          <a:off x="4396104" y="652700"/>
          <a:ext cx="2297854" cy="91378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High fashion textiles</a:t>
          </a:r>
          <a:endParaRPr lang="en-GB" sz="1700" kern="1200" dirty="0"/>
        </a:p>
      </dsp:txBody>
      <dsp:txXfrm>
        <a:off x="4422868" y="679464"/>
        <a:ext cx="2244326" cy="860252"/>
      </dsp:txXfrm>
    </dsp:sp>
    <dsp:sp modelId="{1E982E20-23AA-4F86-A371-4CA97B79EC91}">
      <dsp:nvSpPr>
        <dsp:cNvPr id="0" name=""/>
        <dsp:cNvSpPr/>
      </dsp:nvSpPr>
      <dsp:spPr>
        <a:xfrm>
          <a:off x="7219739" y="1109591"/>
          <a:ext cx="2585086" cy="2132155"/>
        </a:xfrm>
        <a:prstGeom prst="roundRect">
          <a:avLst>
            <a:gd name="adj" fmla="val 10000"/>
          </a:avLst>
        </a:prstGeom>
        <a:blipFill rotWithShape="0">
          <a:blip xmlns:r="http://schemas.openxmlformats.org/officeDocument/2006/relationships" r:embed="rId3"/>
          <a:srcRect/>
          <a:stretch>
            <a:fillRect l="-5000" r="-5000"/>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96040C-4E23-441B-9963-BEA3CE2FBCA4}">
      <dsp:nvSpPr>
        <dsp:cNvPr id="0" name=""/>
        <dsp:cNvSpPr/>
      </dsp:nvSpPr>
      <dsp:spPr>
        <a:xfrm>
          <a:off x="7794202" y="2784856"/>
          <a:ext cx="2297854" cy="91378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Sustainable and Competitive </a:t>
          </a:r>
        </a:p>
        <a:p>
          <a:pPr lvl="0" algn="ctr" defTabSz="755650">
            <a:lnSpc>
              <a:spcPct val="90000"/>
            </a:lnSpc>
            <a:spcBef>
              <a:spcPct val="0"/>
            </a:spcBef>
            <a:spcAft>
              <a:spcPct val="35000"/>
            </a:spcAft>
          </a:pPr>
          <a:r>
            <a:rPr lang="en-US" sz="1700" kern="1200" dirty="0"/>
            <a:t>Mass Consumer Product</a:t>
          </a:r>
        </a:p>
      </dsp:txBody>
      <dsp:txXfrm>
        <a:off x="7820966" y="2811620"/>
        <a:ext cx="2244326" cy="860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D908C-57F8-42E5-B3D9-23646B366BD4}">
      <dsp:nvSpPr>
        <dsp:cNvPr id="0" name=""/>
        <dsp:cNvSpPr/>
      </dsp:nvSpPr>
      <dsp:spPr>
        <a:xfrm>
          <a:off x="763604" y="-228636"/>
          <a:ext cx="3487528" cy="3461993"/>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b="1" kern="1200" dirty="0"/>
            <a:t>CELLULOSE</a:t>
          </a:r>
          <a:r>
            <a:rPr lang="en-US" sz="1300" kern="1200" dirty="0"/>
            <a:t> (70-82%)                           </a:t>
          </a:r>
          <a:r>
            <a:rPr lang="en-GB" sz="1300" kern="1200" dirty="0"/>
            <a:t>structure alternates: extensive strong, H-binding, linear polymer, micro fibrils, cell wall constructed from cellulose crosslinks, crystal neatly stacked molecules – tight through strong cellulose, bacteria in our gats can degrade it </a:t>
          </a:r>
        </a:p>
      </dsp:txBody>
      <dsp:txXfrm>
        <a:off x="1228608" y="377211"/>
        <a:ext cx="2557521" cy="1557896"/>
      </dsp:txXfrm>
    </dsp:sp>
    <dsp:sp modelId="{32EAF225-AF35-481D-B559-2607FFBE7EEC}">
      <dsp:nvSpPr>
        <dsp:cNvPr id="0" name=""/>
        <dsp:cNvSpPr/>
      </dsp:nvSpPr>
      <dsp:spPr>
        <a:xfrm>
          <a:off x="2200201" y="1761588"/>
          <a:ext cx="2263806" cy="226380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b="1" kern="1200" dirty="0"/>
            <a:t>LIGNIN</a:t>
          </a:r>
          <a:r>
            <a:rPr lang="en-US" sz="1300" kern="1200" dirty="0"/>
            <a:t> (5-12%)    </a:t>
          </a:r>
          <a:r>
            <a:rPr lang="en-GB" sz="1300" kern="1200" dirty="0"/>
            <a:t>Hydrophobic, cross-linked phenolic polymers, rigidity, do not rot easily</a:t>
          </a:r>
        </a:p>
      </dsp:txBody>
      <dsp:txXfrm>
        <a:off x="2892548" y="2346404"/>
        <a:ext cx="1358283" cy="1245093"/>
      </dsp:txXfrm>
    </dsp:sp>
    <dsp:sp modelId="{1E29D831-EEEF-4C60-ADE6-665BD46C7898}">
      <dsp:nvSpPr>
        <dsp:cNvPr id="0" name=""/>
        <dsp:cNvSpPr/>
      </dsp:nvSpPr>
      <dsp:spPr>
        <a:xfrm>
          <a:off x="917388" y="2129422"/>
          <a:ext cx="1562003" cy="152813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b="1" kern="1200" dirty="0"/>
            <a:t>ASH</a:t>
          </a:r>
          <a:r>
            <a:rPr lang="en-US" sz="1300" kern="1200" dirty="0"/>
            <a:t> (1.1%)                          Non-volatile residue</a:t>
          </a:r>
          <a:endParaRPr lang="en-GB" sz="1300" kern="1200" dirty="0"/>
        </a:p>
      </dsp:txBody>
      <dsp:txXfrm>
        <a:off x="1064477" y="2524191"/>
        <a:ext cx="937202" cy="840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1750B-6B88-40DB-9751-A478EEFCD900}">
      <dsp:nvSpPr>
        <dsp:cNvPr id="0" name=""/>
        <dsp:cNvSpPr/>
      </dsp:nvSpPr>
      <dsp:spPr>
        <a:xfrm>
          <a:off x="2296510" y="1168924"/>
          <a:ext cx="812398" cy="281989"/>
        </a:xfrm>
        <a:custGeom>
          <a:avLst/>
          <a:gdLst/>
          <a:ahLst/>
          <a:cxnLst/>
          <a:rect l="0" t="0" r="0" b="0"/>
          <a:pathLst>
            <a:path>
              <a:moveTo>
                <a:pt x="0" y="0"/>
              </a:moveTo>
              <a:lnTo>
                <a:pt x="0" y="140994"/>
              </a:lnTo>
              <a:lnTo>
                <a:pt x="812398" y="140994"/>
              </a:lnTo>
              <a:lnTo>
                <a:pt x="812398" y="281989"/>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D6617A-5C27-4204-980B-837A521E3F4D}">
      <dsp:nvSpPr>
        <dsp:cNvPr id="0" name=""/>
        <dsp:cNvSpPr/>
      </dsp:nvSpPr>
      <dsp:spPr>
        <a:xfrm>
          <a:off x="1484111" y="1168924"/>
          <a:ext cx="812398" cy="281989"/>
        </a:xfrm>
        <a:custGeom>
          <a:avLst/>
          <a:gdLst/>
          <a:ahLst/>
          <a:cxnLst/>
          <a:rect l="0" t="0" r="0" b="0"/>
          <a:pathLst>
            <a:path>
              <a:moveTo>
                <a:pt x="812398" y="0"/>
              </a:moveTo>
              <a:lnTo>
                <a:pt x="812398" y="140994"/>
              </a:lnTo>
              <a:lnTo>
                <a:pt x="0" y="140994"/>
              </a:lnTo>
              <a:lnTo>
                <a:pt x="0" y="281989"/>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CF85A0-5B03-4BF8-B027-9CAAB539C1DE}">
      <dsp:nvSpPr>
        <dsp:cNvPr id="0" name=""/>
        <dsp:cNvSpPr/>
      </dsp:nvSpPr>
      <dsp:spPr>
        <a:xfrm>
          <a:off x="308" y="497520"/>
          <a:ext cx="1342808" cy="67140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PALF</a:t>
          </a:r>
          <a:endParaRPr lang="en-GB" sz="1800" kern="1200"/>
        </a:p>
      </dsp:txBody>
      <dsp:txXfrm>
        <a:off x="308" y="497520"/>
        <a:ext cx="1342808" cy="671404"/>
      </dsp:txXfrm>
    </dsp:sp>
    <dsp:sp modelId="{2F3A1488-84DE-44A7-9472-07112E228F85}">
      <dsp:nvSpPr>
        <dsp:cNvPr id="0" name=""/>
        <dsp:cNvSpPr/>
      </dsp:nvSpPr>
      <dsp:spPr>
        <a:xfrm>
          <a:off x="1625106" y="497520"/>
          <a:ext cx="1342808" cy="67140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COMPOSITES </a:t>
          </a:r>
          <a:endParaRPr lang="en-GB" sz="1800" kern="1200"/>
        </a:p>
      </dsp:txBody>
      <dsp:txXfrm>
        <a:off x="1625106" y="497520"/>
        <a:ext cx="1342808" cy="671404"/>
      </dsp:txXfrm>
    </dsp:sp>
    <dsp:sp modelId="{93ECE4A3-B6F0-41AA-A2C1-06BE985E3315}">
      <dsp:nvSpPr>
        <dsp:cNvPr id="0" name=""/>
        <dsp:cNvSpPr/>
      </dsp:nvSpPr>
      <dsp:spPr>
        <a:xfrm>
          <a:off x="812707" y="1450914"/>
          <a:ext cx="1342808" cy="671404"/>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PALF/PLA</a:t>
          </a:r>
          <a:endParaRPr lang="en-GB" sz="1800" kern="1200"/>
        </a:p>
      </dsp:txBody>
      <dsp:txXfrm>
        <a:off x="812707" y="1450914"/>
        <a:ext cx="1342808" cy="671404"/>
      </dsp:txXfrm>
    </dsp:sp>
    <dsp:sp modelId="{997E5C71-9FA5-4635-B4E6-1400CD4E39D6}">
      <dsp:nvSpPr>
        <dsp:cNvPr id="0" name=""/>
        <dsp:cNvSpPr/>
      </dsp:nvSpPr>
      <dsp:spPr>
        <a:xfrm>
          <a:off x="2437505" y="1450914"/>
          <a:ext cx="1342808" cy="671404"/>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PALF/MA/PLA</a:t>
          </a:r>
          <a:endParaRPr lang="en-GB" sz="1800" kern="1200"/>
        </a:p>
      </dsp:txBody>
      <dsp:txXfrm>
        <a:off x="2437505" y="1450914"/>
        <a:ext cx="1342808" cy="671404"/>
      </dsp:txXfrm>
    </dsp:sp>
    <dsp:sp modelId="{2D48527D-AC93-41D5-8007-13A5B404AB27}">
      <dsp:nvSpPr>
        <dsp:cNvPr id="0" name=""/>
        <dsp:cNvSpPr/>
      </dsp:nvSpPr>
      <dsp:spPr>
        <a:xfrm>
          <a:off x="3249904" y="497520"/>
          <a:ext cx="1342808" cy="671404"/>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a:t>TENSILE SPECIMENS</a:t>
          </a:r>
          <a:endParaRPr lang="en-GB" sz="1800" kern="1200"/>
        </a:p>
      </dsp:txBody>
      <dsp:txXfrm>
        <a:off x="3249904" y="497520"/>
        <a:ext cx="1342808" cy="6714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736A2-7F45-4701-9A32-391647769A05}">
      <dsp:nvSpPr>
        <dsp:cNvPr id="0" name=""/>
        <dsp:cNvSpPr/>
      </dsp:nvSpPr>
      <dsp:spPr>
        <a:xfrm>
          <a:off x="4205" y="1306486"/>
          <a:ext cx="1838905" cy="24011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err="1"/>
            <a:t>Pattawia</a:t>
          </a:r>
          <a:r>
            <a:rPr lang="en-US" sz="1700" kern="1200" dirty="0"/>
            <a:t> Pineapple leaves from Rayong (Thailand)</a:t>
          </a:r>
          <a:endParaRPr lang="en-GB" sz="1700" kern="1200" dirty="0"/>
        </a:p>
        <a:p>
          <a:pPr marL="114300" lvl="1" indent="-114300" algn="l" defTabSz="577850">
            <a:lnSpc>
              <a:spcPct val="90000"/>
            </a:lnSpc>
            <a:spcBef>
              <a:spcPct val="0"/>
            </a:spcBef>
            <a:spcAft>
              <a:spcPct val="15000"/>
            </a:spcAft>
            <a:buChar char="•"/>
          </a:pPr>
          <a:r>
            <a:rPr lang="en-US" sz="1300" kern="1200" dirty="0"/>
            <a:t>Picking</a:t>
          </a:r>
          <a:endParaRPr lang="en-GB" sz="1300" kern="1200" dirty="0"/>
        </a:p>
        <a:p>
          <a:pPr marL="114300" lvl="1" indent="-114300" algn="l" defTabSz="577850">
            <a:lnSpc>
              <a:spcPct val="90000"/>
            </a:lnSpc>
            <a:spcBef>
              <a:spcPct val="0"/>
            </a:spcBef>
            <a:spcAft>
              <a:spcPct val="15000"/>
            </a:spcAft>
            <a:buChar char="•"/>
          </a:pPr>
          <a:r>
            <a:rPr lang="en-US" sz="1300" kern="1200"/>
            <a:t>Clean leaves with water</a:t>
          </a:r>
          <a:endParaRPr lang="en-GB" sz="1300" kern="1200"/>
        </a:p>
      </dsp:txBody>
      <dsp:txXfrm>
        <a:off x="58065" y="1360346"/>
        <a:ext cx="1731185" cy="2293452"/>
      </dsp:txXfrm>
    </dsp:sp>
    <dsp:sp modelId="{CB0863FB-69B1-40DE-BA4B-DFB99B4FCC1C}">
      <dsp:nvSpPr>
        <dsp:cNvPr id="0" name=""/>
        <dsp:cNvSpPr/>
      </dsp:nvSpPr>
      <dsp:spPr>
        <a:xfrm>
          <a:off x="2027002"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2027002" y="2370258"/>
        <a:ext cx="272893" cy="273628"/>
      </dsp:txXfrm>
    </dsp:sp>
    <dsp:sp modelId="{49CF0B1A-C3F4-4D33-87D8-18D956B8133D}">
      <dsp:nvSpPr>
        <dsp:cNvPr id="0" name=""/>
        <dsp:cNvSpPr/>
      </dsp:nvSpPr>
      <dsp:spPr>
        <a:xfrm>
          <a:off x="2578673" y="1306486"/>
          <a:ext cx="1838905" cy="24011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Freshly extracting fibers: </a:t>
          </a:r>
          <a:endParaRPr lang="en-GB" sz="1700" kern="1200" dirty="0"/>
        </a:p>
        <a:p>
          <a:pPr marL="114300" lvl="1" indent="-114300" algn="l" defTabSz="577850">
            <a:lnSpc>
              <a:spcPct val="90000"/>
            </a:lnSpc>
            <a:spcBef>
              <a:spcPct val="0"/>
            </a:spcBef>
            <a:spcAft>
              <a:spcPct val="15000"/>
            </a:spcAft>
            <a:buChar char="•"/>
          </a:pPr>
          <a:r>
            <a:rPr lang="en-US" sz="1300" kern="1200" dirty="0"/>
            <a:t>Extraction machine separates fibers from leaves by mechanic blades</a:t>
          </a:r>
          <a:endParaRPr lang="en-GB" sz="1300" kern="1200" dirty="0"/>
        </a:p>
      </dsp:txBody>
      <dsp:txXfrm>
        <a:off x="2632533" y="1360346"/>
        <a:ext cx="1731185" cy="2293452"/>
      </dsp:txXfrm>
    </dsp:sp>
    <dsp:sp modelId="{E6BC7490-71F9-4ABE-8E87-DB24D5F8E076}">
      <dsp:nvSpPr>
        <dsp:cNvPr id="0" name=""/>
        <dsp:cNvSpPr/>
      </dsp:nvSpPr>
      <dsp:spPr>
        <a:xfrm>
          <a:off x="4601469"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4601469" y="2370258"/>
        <a:ext cx="272893" cy="273628"/>
      </dsp:txXfrm>
    </dsp:sp>
    <dsp:sp modelId="{229A5740-41D3-42E6-A34D-52889DA4A33A}">
      <dsp:nvSpPr>
        <dsp:cNvPr id="0" name=""/>
        <dsp:cNvSpPr/>
      </dsp:nvSpPr>
      <dsp:spPr>
        <a:xfrm>
          <a:off x="5153141" y="1306486"/>
          <a:ext cx="1838905" cy="24011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Further processing</a:t>
          </a:r>
          <a:endParaRPr lang="en-GB" sz="1700" kern="1200" dirty="0"/>
        </a:p>
        <a:p>
          <a:pPr marL="114300" lvl="1" indent="-114300" algn="l" defTabSz="577850">
            <a:lnSpc>
              <a:spcPct val="90000"/>
            </a:lnSpc>
            <a:spcBef>
              <a:spcPct val="0"/>
            </a:spcBef>
            <a:spcAft>
              <a:spcPct val="15000"/>
            </a:spcAft>
            <a:buChar char="•"/>
          </a:pPr>
          <a:r>
            <a:rPr lang="en-US" sz="1300" kern="1200"/>
            <a:t>Rinse in water</a:t>
          </a:r>
          <a:endParaRPr lang="en-GB" sz="1300" kern="1200"/>
        </a:p>
        <a:p>
          <a:pPr marL="114300" lvl="1" indent="-114300" algn="l" defTabSz="577850">
            <a:lnSpc>
              <a:spcPct val="90000"/>
            </a:lnSpc>
            <a:spcBef>
              <a:spcPct val="0"/>
            </a:spcBef>
            <a:spcAft>
              <a:spcPct val="15000"/>
            </a:spcAft>
            <a:buChar char="•"/>
          </a:pPr>
          <a:r>
            <a:rPr lang="en-US" sz="1300" kern="1200" dirty="0"/>
            <a:t>Wash in 2% detergent solution at 70C</a:t>
          </a:r>
          <a:endParaRPr lang="en-GB" sz="1300" kern="1200" dirty="0"/>
        </a:p>
        <a:p>
          <a:pPr marL="114300" lvl="1" indent="-114300" algn="l" defTabSz="577850">
            <a:lnSpc>
              <a:spcPct val="90000"/>
            </a:lnSpc>
            <a:spcBef>
              <a:spcPct val="0"/>
            </a:spcBef>
            <a:spcAft>
              <a:spcPct val="15000"/>
            </a:spcAft>
            <a:buChar char="•"/>
          </a:pPr>
          <a:r>
            <a:rPr lang="en-US" sz="1300" kern="1200"/>
            <a:t>Rinse in water again</a:t>
          </a:r>
          <a:endParaRPr lang="en-GB" sz="1300" kern="1200"/>
        </a:p>
        <a:p>
          <a:pPr marL="114300" lvl="1" indent="-114300" algn="l" defTabSz="577850">
            <a:lnSpc>
              <a:spcPct val="90000"/>
            </a:lnSpc>
            <a:spcBef>
              <a:spcPct val="0"/>
            </a:spcBef>
            <a:spcAft>
              <a:spcPct val="15000"/>
            </a:spcAft>
            <a:buChar char="•"/>
          </a:pPr>
          <a:r>
            <a:rPr lang="en-US" sz="1300" kern="1200" dirty="0"/>
            <a:t>Dry at room temperature for 2-3h</a:t>
          </a:r>
          <a:endParaRPr lang="en-GB" sz="1300" kern="1200" dirty="0"/>
        </a:p>
        <a:p>
          <a:pPr marL="114300" lvl="1" indent="-114300" algn="l" defTabSz="577850">
            <a:lnSpc>
              <a:spcPct val="90000"/>
            </a:lnSpc>
            <a:spcBef>
              <a:spcPct val="0"/>
            </a:spcBef>
            <a:spcAft>
              <a:spcPct val="15000"/>
            </a:spcAft>
            <a:buChar char="•"/>
          </a:pPr>
          <a:r>
            <a:rPr lang="en-US" sz="1300" kern="1200" dirty="0"/>
            <a:t>Hot air oven of 60C overnight</a:t>
          </a:r>
          <a:endParaRPr lang="en-GB" sz="1300" kern="1200" dirty="0"/>
        </a:p>
      </dsp:txBody>
      <dsp:txXfrm>
        <a:off x="5207001" y="1360346"/>
        <a:ext cx="1731185" cy="2293452"/>
      </dsp:txXfrm>
    </dsp:sp>
    <dsp:sp modelId="{BB8CCDB1-16B5-49F8-92F5-4416F218F2AA}">
      <dsp:nvSpPr>
        <dsp:cNvPr id="0" name=""/>
        <dsp:cNvSpPr/>
      </dsp:nvSpPr>
      <dsp:spPr>
        <a:xfrm>
          <a:off x="7175937"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7175937" y="2370258"/>
        <a:ext cx="272893" cy="273628"/>
      </dsp:txXfrm>
    </dsp:sp>
    <dsp:sp modelId="{D33B32D1-CC3D-4F1B-AB48-64529B22226D}">
      <dsp:nvSpPr>
        <dsp:cNvPr id="0" name=""/>
        <dsp:cNvSpPr/>
      </dsp:nvSpPr>
      <dsp:spPr>
        <a:xfrm>
          <a:off x="7727609" y="1306486"/>
          <a:ext cx="1838905" cy="240117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a:t>Final steps to dried pineapple leaf fiber of 70-80cm length</a:t>
          </a:r>
          <a:endParaRPr lang="en-GB" sz="1700" kern="1200" dirty="0"/>
        </a:p>
        <a:p>
          <a:pPr marL="114300" lvl="1" indent="-114300" algn="l" defTabSz="577850">
            <a:lnSpc>
              <a:spcPct val="90000"/>
            </a:lnSpc>
            <a:spcBef>
              <a:spcPct val="0"/>
            </a:spcBef>
            <a:spcAft>
              <a:spcPct val="15000"/>
            </a:spcAft>
            <a:buChar char="•"/>
          </a:pPr>
          <a:r>
            <a:rPr lang="en-US" sz="1300" kern="1200" dirty="0"/>
            <a:t>Manually chop into short pieces of 1-3mm</a:t>
          </a:r>
          <a:endParaRPr lang="en-GB" sz="1300" kern="1200" dirty="0"/>
        </a:p>
        <a:p>
          <a:pPr marL="114300" lvl="1" indent="-114300" algn="l" defTabSz="577850">
            <a:lnSpc>
              <a:spcPct val="90000"/>
            </a:lnSpc>
            <a:spcBef>
              <a:spcPct val="0"/>
            </a:spcBef>
            <a:spcAft>
              <a:spcPct val="15000"/>
            </a:spcAft>
            <a:buChar char="•"/>
          </a:pPr>
          <a:r>
            <a:rPr lang="en-US" sz="1300" kern="1200"/>
            <a:t>Store in moisture prevented bag </a:t>
          </a:r>
          <a:endParaRPr lang="en-GB" sz="1300" kern="1200"/>
        </a:p>
      </dsp:txBody>
      <dsp:txXfrm>
        <a:off x="7781469" y="1360346"/>
        <a:ext cx="1731185" cy="2293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736A2-7F45-4701-9A32-391647769A05}">
      <dsp:nvSpPr>
        <dsp:cNvPr id="0" name=""/>
        <dsp:cNvSpPr/>
      </dsp:nvSpPr>
      <dsp:spPr>
        <a:xfrm>
          <a:off x="4205"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PREP</a:t>
          </a:r>
          <a:endParaRPr lang="en-GB" sz="1800" kern="1200" dirty="0"/>
        </a:p>
        <a:p>
          <a:pPr marL="114300" lvl="1" indent="-114300" algn="l" defTabSz="622300">
            <a:lnSpc>
              <a:spcPct val="90000"/>
            </a:lnSpc>
            <a:spcBef>
              <a:spcPct val="0"/>
            </a:spcBef>
            <a:spcAft>
              <a:spcPct val="15000"/>
            </a:spcAft>
            <a:buChar char="•"/>
          </a:pPr>
          <a:r>
            <a:rPr lang="en-US" sz="1400" kern="1200" dirty="0"/>
            <a:t>Dry chopped PALF &amp; PLA under desiccant drier at 80C for 4h</a:t>
          </a:r>
          <a:endParaRPr lang="en-GB" sz="1400" kern="1200" dirty="0"/>
        </a:p>
      </dsp:txBody>
      <dsp:txXfrm>
        <a:off x="58065" y="1319536"/>
        <a:ext cx="1731185" cy="2375071"/>
      </dsp:txXfrm>
    </dsp:sp>
    <dsp:sp modelId="{CB0863FB-69B1-40DE-BA4B-DFB99B4FCC1C}">
      <dsp:nvSpPr>
        <dsp:cNvPr id="0" name=""/>
        <dsp:cNvSpPr/>
      </dsp:nvSpPr>
      <dsp:spPr>
        <a:xfrm>
          <a:off x="2027002"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2027002" y="2370258"/>
        <a:ext cx="272893" cy="273628"/>
      </dsp:txXfrm>
    </dsp:sp>
    <dsp:sp modelId="{49CF0B1A-C3F4-4D33-87D8-18D956B8133D}">
      <dsp:nvSpPr>
        <dsp:cNvPr id="0" name=""/>
        <dsp:cNvSpPr/>
      </dsp:nvSpPr>
      <dsp:spPr>
        <a:xfrm>
          <a:off x="2578673"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None/>
          </a:pPr>
          <a:r>
            <a:rPr lang="en-US" sz="1800" kern="1200" dirty="0"/>
            <a:t>MIX</a:t>
          </a:r>
          <a:endParaRPr lang="en-GB" sz="1800" kern="1200" dirty="0"/>
        </a:p>
        <a:p>
          <a:pPr marL="114300" lvl="1" indent="-114300" algn="l" defTabSz="622300">
            <a:lnSpc>
              <a:spcPct val="90000"/>
            </a:lnSpc>
            <a:spcBef>
              <a:spcPct val="0"/>
            </a:spcBef>
            <a:spcAft>
              <a:spcPct val="15000"/>
            </a:spcAft>
            <a:buChar char="•"/>
          </a:pPr>
          <a:r>
            <a:rPr lang="en-US" sz="1400" kern="1200" dirty="0"/>
            <a:t>PLA and PALF (at various fiber </a:t>
          </a:r>
          <a:r>
            <a:rPr lang="en-US" sz="1400" kern="1200" dirty="0" err="1"/>
            <a:t>cntents</a:t>
          </a:r>
          <a:r>
            <a:rPr lang="en-US" sz="1400" kern="1200" dirty="0"/>
            <a:t>: 10, 20, 30, 40 and 50 </a:t>
          </a:r>
          <a:r>
            <a:rPr lang="en-US" sz="1400" kern="1200" dirty="0" err="1"/>
            <a:t>wt</a:t>
          </a:r>
          <a:r>
            <a:rPr lang="en-US" sz="1400" kern="1200" dirty="0"/>
            <a:t>%) in two-roll mill machine (room temperature)</a:t>
          </a: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2632533" y="1319536"/>
        <a:ext cx="1731185" cy="2375071"/>
      </dsp:txXfrm>
    </dsp:sp>
    <dsp:sp modelId="{E6BC7490-71F9-4ABE-8E87-DB24D5F8E076}">
      <dsp:nvSpPr>
        <dsp:cNvPr id="0" name=""/>
        <dsp:cNvSpPr/>
      </dsp:nvSpPr>
      <dsp:spPr>
        <a:xfrm>
          <a:off x="4601469"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4601469" y="2370258"/>
        <a:ext cx="272893" cy="273628"/>
      </dsp:txXfrm>
    </dsp:sp>
    <dsp:sp modelId="{229A5740-41D3-42E6-A34D-52889DA4A33A}">
      <dsp:nvSpPr>
        <dsp:cNvPr id="0" name=""/>
        <dsp:cNvSpPr/>
      </dsp:nvSpPr>
      <dsp:spPr>
        <a:xfrm>
          <a:off x="5153141"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Further processing</a:t>
          </a:r>
          <a:endParaRPr lang="en-GB" sz="1800" kern="1200" dirty="0"/>
        </a:p>
        <a:p>
          <a:pPr marL="114300" lvl="1" indent="-114300" algn="l" defTabSz="622300">
            <a:lnSpc>
              <a:spcPct val="90000"/>
            </a:lnSpc>
            <a:spcBef>
              <a:spcPct val="0"/>
            </a:spcBef>
            <a:spcAft>
              <a:spcPct val="15000"/>
            </a:spcAft>
            <a:buChar char="•"/>
          </a:pPr>
          <a:r>
            <a:rPr lang="en-US" sz="1400" kern="1200" dirty="0"/>
            <a:t>Mixture into </a:t>
          </a:r>
          <a:r>
            <a:rPr lang="en-US" sz="1400" kern="1200" dirty="0" err="1"/>
            <a:t>Brabender</a:t>
          </a:r>
          <a:r>
            <a:rPr lang="en-US" sz="1400" kern="1200" dirty="0"/>
            <a:t> co-rotating  twin-screw extruder (120C at all 6 zones)</a:t>
          </a:r>
          <a:endParaRPr lang="en-GB" sz="1400" kern="1200" dirty="0"/>
        </a:p>
        <a:p>
          <a:pPr marL="114300" lvl="1" indent="-114300" algn="l" defTabSz="622300">
            <a:lnSpc>
              <a:spcPct val="90000"/>
            </a:lnSpc>
            <a:spcBef>
              <a:spcPct val="0"/>
            </a:spcBef>
            <a:spcAft>
              <a:spcPct val="15000"/>
            </a:spcAft>
            <a:buChar char="•"/>
          </a:pPr>
          <a:r>
            <a:rPr lang="en-US" sz="1400" kern="1200" dirty="0"/>
            <a:t>Collect strands of extrudate</a:t>
          </a: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5207001" y="1319536"/>
        <a:ext cx="1731185" cy="2375071"/>
      </dsp:txXfrm>
    </dsp:sp>
    <dsp:sp modelId="{BB8CCDB1-16B5-49F8-92F5-4416F218F2AA}">
      <dsp:nvSpPr>
        <dsp:cNvPr id="0" name=""/>
        <dsp:cNvSpPr/>
      </dsp:nvSpPr>
      <dsp:spPr>
        <a:xfrm>
          <a:off x="7175937"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7175937" y="2370258"/>
        <a:ext cx="272893" cy="273628"/>
      </dsp:txXfrm>
    </dsp:sp>
    <dsp:sp modelId="{D33B32D1-CC3D-4F1B-AB48-64529B22226D}">
      <dsp:nvSpPr>
        <dsp:cNvPr id="0" name=""/>
        <dsp:cNvSpPr/>
      </dsp:nvSpPr>
      <dsp:spPr>
        <a:xfrm>
          <a:off x="7727609"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None/>
          </a:pPr>
          <a:r>
            <a:rPr lang="en-US" sz="1800" kern="1200" dirty="0"/>
            <a:t>Final steps</a:t>
          </a:r>
          <a:endParaRPr lang="en-GB" sz="1800" kern="1200" dirty="0"/>
        </a:p>
        <a:p>
          <a:pPr marL="114300" lvl="1" indent="-114300" algn="l" defTabSz="622300">
            <a:lnSpc>
              <a:spcPct val="90000"/>
            </a:lnSpc>
            <a:spcBef>
              <a:spcPct val="0"/>
            </a:spcBef>
            <a:spcAft>
              <a:spcPct val="15000"/>
            </a:spcAft>
            <a:buChar char="•"/>
          </a:pPr>
          <a:r>
            <a:rPr lang="en-US" sz="1400" kern="1200" dirty="0"/>
            <a:t>Pelletizer chops strands into:</a:t>
          </a:r>
          <a:endParaRPr lang="en-GB" sz="1400" kern="1200" dirty="0"/>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t> Composite pellets</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Dry at 80C for 4h</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Keep in moisture protectable bag </a:t>
          </a:r>
          <a:endParaRPr lang="en-GB" sz="1400" kern="1200" dirty="0"/>
        </a:p>
      </dsp:txBody>
      <dsp:txXfrm>
        <a:off x="7781469" y="1319536"/>
        <a:ext cx="1731185" cy="23750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736A2-7F45-4701-9A32-391647769A05}">
      <dsp:nvSpPr>
        <dsp:cNvPr id="0" name=""/>
        <dsp:cNvSpPr/>
      </dsp:nvSpPr>
      <dsp:spPr>
        <a:xfrm>
          <a:off x="4205"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FIRST</a:t>
          </a:r>
          <a:endParaRPr lang="en-GB" sz="1800" kern="1200" dirty="0"/>
        </a:p>
        <a:p>
          <a:pPr marL="114300" lvl="1" indent="-114300" algn="l" defTabSz="622300">
            <a:lnSpc>
              <a:spcPct val="90000"/>
            </a:lnSpc>
            <a:spcBef>
              <a:spcPct val="0"/>
            </a:spcBef>
            <a:spcAft>
              <a:spcPct val="15000"/>
            </a:spcAft>
            <a:buChar char="•"/>
          </a:pPr>
          <a:r>
            <a:rPr lang="en-US" sz="1400" kern="1200" dirty="0"/>
            <a:t>Mix 10 </a:t>
          </a:r>
          <a:r>
            <a:rPr lang="en-US" sz="1400" kern="1200" dirty="0" err="1"/>
            <a:t>wt</a:t>
          </a:r>
          <a:r>
            <a:rPr lang="en-US" sz="1400" kern="1200" dirty="0"/>
            <a:t>% MA with PLA in high speed mixer</a:t>
          </a:r>
          <a:endParaRPr lang="en-GB" sz="1400" kern="1200" dirty="0"/>
        </a:p>
      </dsp:txBody>
      <dsp:txXfrm>
        <a:off x="58065" y="1319536"/>
        <a:ext cx="1731185" cy="2375071"/>
      </dsp:txXfrm>
    </dsp:sp>
    <dsp:sp modelId="{CB0863FB-69B1-40DE-BA4B-DFB99B4FCC1C}">
      <dsp:nvSpPr>
        <dsp:cNvPr id="0" name=""/>
        <dsp:cNvSpPr/>
      </dsp:nvSpPr>
      <dsp:spPr>
        <a:xfrm>
          <a:off x="2027002"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2027002" y="2370258"/>
        <a:ext cx="272893" cy="273628"/>
      </dsp:txXfrm>
    </dsp:sp>
    <dsp:sp modelId="{49CF0B1A-C3F4-4D33-87D8-18D956B8133D}">
      <dsp:nvSpPr>
        <dsp:cNvPr id="0" name=""/>
        <dsp:cNvSpPr/>
      </dsp:nvSpPr>
      <dsp:spPr>
        <a:xfrm>
          <a:off x="2578673"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None/>
          </a:pPr>
          <a:r>
            <a:rPr lang="en-US" sz="1800" kern="1200" dirty="0"/>
            <a:t>MIX</a:t>
          </a:r>
          <a:endParaRPr lang="en-GB" sz="1800" kern="1200" dirty="0"/>
        </a:p>
        <a:p>
          <a:pPr marL="114300" lvl="1" indent="-114300" algn="l" defTabSz="622300">
            <a:lnSpc>
              <a:spcPct val="90000"/>
            </a:lnSpc>
            <a:spcBef>
              <a:spcPct val="0"/>
            </a:spcBef>
            <a:spcAft>
              <a:spcPct val="15000"/>
            </a:spcAft>
            <a:buChar char="•"/>
          </a:pPr>
          <a:r>
            <a:rPr lang="en-US" sz="1400" kern="1200" dirty="0"/>
            <a:t>PLA/MA mixture together with chopped PALF in two roll-mill (at 140C rollers surface temperature for 5 mins) </a:t>
          </a: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2632533" y="1319536"/>
        <a:ext cx="1731185" cy="2375071"/>
      </dsp:txXfrm>
    </dsp:sp>
    <dsp:sp modelId="{E6BC7490-71F9-4ABE-8E87-DB24D5F8E076}">
      <dsp:nvSpPr>
        <dsp:cNvPr id="0" name=""/>
        <dsp:cNvSpPr/>
      </dsp:nvSpPr>
      <dsp:spPr>
        <a:xfrm>
          <a:off x="4601469"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4601469" y="2370258"/>
        <a:ext cx="272893" cy="273628"/>
      </dsp:txXfrm>
    </dsp:sp>
    <dsp:sp modelId="{229A5740-41D3-42E6-A34D-52889DA4A33A}">
      <dsp:nvSpPr>
        <dsp:cNvPr id="0" name=""/>
        <dsp:cNvSpPr/>
      </dsp:nvSpPr>
      <dsp:spPr>
        <a:xfrm>
          <a:off x="5153141"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t>Further processing</a:t>
          </a:r>
          <a:endParaRPr lang="en-GB" sz="1800" kern="1200" dirty="0"/>
        </a:p>
        <a:p>
          <a:pPr marL="114300" lvl="1" indent="-114300" algn="l" defTabSz="622300">
            <a:lnSpc>
              <a:spcPct val="90000"/>
            </a:lnSpc>
            <a:spcBef>
              <a:spcPct val="0"/>
            </a:spcBef>
            <a:spcAft>
              <a:spcPct val="15000"/>
            </a:spcAft>
            <a:buChar char="•"/>
          </a:pPr>
          <a:r>
            <a:rPr lang="en-US" sz="1400" kern="1200" dirty="0"/>
            <a:t>Mixture into </a:t>
          </a:r>
          <a:r>
            <a:rPr lang="en-US" sz="1400" kern="1200" dirty="0" err="1"/>
            <a:t>Brabender</a:t>
          </a:r>
          <a:r>
            <a:rPr lang="en-US" sz="1400" kern="1200" dirty="0"/>
            <a:t> co-rotating  twin-screw extruder (120C at all 6 zones)</a:t>
          </a:r>
          <a:endParaRPr lang="en-GB" sz="1400" kern="1200" dirty="0"/>
        </a:p>
        <a:p>
          <a:pPr marL="114300" lvl="1" indent="-114300" algn="l" defTabSz="622300">
            <a:lnSpc>
              <a:spcPct val="90000"/>
            </a:lnSpc>
            <a:spcBef>
              <a:spcPct val="0"/>
            </a:spcBef>
            <a:spcAft>
              <a:spcPct val="15000"/>
            </a:spcAft>
            <a:buChar char="•"/>
          </a:pPr>
          <a:r>
            <a:rPr lang="en-US" sz="1400" kern="1200" dirty="0"/>
            <a:t>Collect the strands of extrudate</a:t>
          </a: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5207001" y="1319536"/>
        <a:ext cx="1731185" cy="2375071"/>
      </dsp:txXfrm>
    </dsp:sp>
    <dsp:sp modelId="{BB8CCDB1-16B5-49F8-92F5-4416F218F2AA}">
      <dsp:nvSpPr>
        <dsp:cNvPr id="0" name=""/>
        <dsp:cNvSpPr/>
      </dsp:nvSpPr>
      <dsp:spPr>
        <a:xfrm>
          <a:off x="7175937" y="2279048"/>
          <a:ext cx="389847" cy="45604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de-DE" sz="1400" kern="1200"/>
        </a:p>
      </dsp:txBody>
      <dsp:txXfrm>
        <a:off x="7175937" y="2370258"/>
        <a:ext cx="272893" cy="273628"/>
      </dsp:txXfrm>
    </dsp:sp>
    <dsp:sp modelId="{D33B32D1-CC3D-4F1B-AB48-64529B22226D}">
      <dsp:nvSpPr>
        <dsp:cNvPr id="0" name=""/>
        <dsp:cNvSpPr/>
      </dsp:nvSpPr>
      <dsp:spPr>
        <a:xfrm>
          <a:off x="7727609" y="1265676"/>
          <a:ext cx="1838905" cy="248279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None/>
          </a:pPr>
          <a:r>
            <a:rPr lang="en-US" sz="1800" kern="1200" dirty="0"/>
            <a:t>Final steps</a:t>
          </a:r>
          <a:endParaRPr lang="en-GB" sz="1800" kern="1200" dirty="0"/>
        </a:p>
        <a:p>
          <a:pPr marL="114300" lvl="1" indent="-114300" algn="l" defTabSz="622300">
            <a:lnSpc>
              <a:spcPct val="90000"/>
            </a:lnSpc>
            <a:spcBef>
              <a:spcPct val="0"/>
            </a:spcBef>
            <a:spcAft>
              <a:spcPct val="15000"/>
            </a:spcAft>
            <a:buChar char="•"/>
          </a:pPr>
          <a:r>
            <a:rPr lang="en-US" sz="1400" kern="1200" dirty="0"/>
            <a:t>Pelletizer chops strands into:</a:t>
          </a:r>
          <a:endParaRPr lang="en-GB" sz="1400" kern="1200" dirty="0"/>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t> Composite pellets</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Dry at 80C for 4h</a:t>
          </a:r>
          <a:endParaRPr lang="en-GB"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Keep in moisture protectable bag </a:t>
          </a:r>
          <a:endParaRPr lang="en-GB" sz="1400" kern="1200" dirty="0"/>
        </a:p>
      </dsp:txBody>
      <dsp:txXfrm>
        <a:off x="7781469" y="1319536"/>
        <a:ext cx="1731185" cy="23750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736A2-7F45-4701-9A32-391647769A05}">
      <dsp:nvSpPr>
        <dsp:cNvPr id="0" name=""/>
        <dsp:cNvSpPr/>
      </dsp:nvSpPr>
      <dsp:spPr>
        <a:xfrm>
          <a:off x="1758" y="1242480"/>
          <a:ext cx="2279450" cy="212727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PREP</a:t>
          </a:r>
          <a:endParaRPr lang="en-GB" sz="2000" kern="1200" dirty="0"/>
        </a:p>
        <a:p>
          <a:pPr marL="171450" lvl="1" indent="-171450" algn="l" defTabSz="711200">
            <a:lnSpc>
              <a:spcPct val="90000"/>
            </a:lnSpc>
            <a:spcBef>
              <a:spcPct val="0"/>
            </a:spcBef>
            <a:spcAft>
              <a:spcPct val="15000"/>
            </a:spcAft>
            <a:buChar char="•"/>
          </a:pPr>
          <a:r>
            <a:rPr lang="en-US" sz="1600" kern="1200" dirty="0"/>
            <a:t>Dry composite pellets in desiccant drier at 80C for 4h </a:t>
          </a:r>
          <a:endParaRPr lang="en-GB" sz="1600" kern="1200" dirty="0"/>
        </a:p>
      </dsp:txBody>
      <dsp:txXfrm>
        <a:off x="64064" y="1304786"/>
        <a:ext cx="2154838" cy="2002667"/>
      </dsp:txXfrm>
    </dsp:sp>
    <dsp:sp modelId="{CB0863FB-69B1-40DE-BA4B-DFB99B4FCC1C}">
      <dsp:nvSpPr>
        <dsp:cNvPr id="0" name=""/>
        <dsp:cNvSpPr/>
      </dsp:nvSpPr>
      <dsp:spPr>
        <a:xfrm>
          <a:off x="2635756" y="1866482"/>
          <a:ext cx="751638" cy="8792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de-DE" sz="1600" kern="1200"/>
        </a:p>
      </dsp:txBody>
      <dsp:txXfrm>
        <a:off x="2635756" y="2042337"/>
        <a:ext cx="526147" cy="527565"/>
      </dsp:txXfrm>
    </dsp:sp>
    <dsp:sp modelId="{49CF0B1A-C3F4-4D33-87D8-18D956B8133D}">
      <dsp:nvSpPr>
        <dsp:cNvPr id="0" name=""/>
        <dsp:cNvSpPr/>
      </dsp:nvSpPr>
      <dsp:spPr>
        <a:xfrm>
          <a:off x="3699396" y="1242480"/>
          <a:ext cx="3545465" cy="212727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FORM</a:t>
          </a:r>
          <a:endParaRPr lang="en-GB" sz="2000" kern="1200" dirty="0"/>
        </a:p>
        <a:p>
          <a:pPr marL="171450" lvl="1" indent="-171450" algn="l" defTabSz="711200">
            <a:lnSpc>
              <a:spcPct val="90000"/>
            </a:lnSpc>
            <a:spcBef>
              <a:spcPct val="0"/>
            </a:spcBef>
            <a:spcAft>
              <a:spcPct val="15000"/>
            </a:spcAft>
            <a:buChar char="•"/>
          </a:pPr>
          <a:r>
            <a:rPr lang="en-US" sz="1600" kern="1200" dirty="0"/>
            <a:t>Injection molding machine (Arburg Allrounder 370U) at 160C in all 4 zones</a:t>
          </a:r>
          <a:endParaRPr lang="en-GB" sz="1600" kern="1200" dirty="0"/>
        </a:p>
        <a:p>
          <a:pPr marL="171450" lvl="1" indent="-171450" algn="l" defTabSz="711200">
            <a:lnSpc>
              <a:spcPct val="90000"/>
            </a:lnSpc>
            <a:spcBef>
              <a:spcPct val="0"/>
            </a:spcBef>
            <a:spcAft>
              <a:spcPct val="15000"/>
            </a:spcAft>
            <a:buChar char="•"/>
          </a:pPr>
          <a:r>
            <a:rPr lang="en-US" sz="1600" kern="1200" dirty="0"/>
            <a:t>Mold surface temperature: 50C</a:t>
          </a:r>
          <a:endParaRPr lang="en-GB" sz="1600" kern="1200" dirty="0"/>
        </a:p>
        <a:p>
          <a:pPr marL="171450" lvl="1" indent="-171450" algn="l" defTabSz="711200">
            <a:lnSpc>
              <a:spcPct val="90000"/>
            </a:lnSpc>
            <a:spcBef>
              <a:spcPct val="0"/>
            </a:spcBef>
            <a:spcAft>
              <a:spcPct val="15000"/>
            </a:spcAft>
            <a:buChar char="•"/>
          </a:pPr>
          <a:r>
            <a:rPr lang="en-US" sz="1600" kern="1200" dirty="0"/>
            <a:t>cooling time: 25sec</a:t>
          </a:r>
          <a:endParaRPr lang="en-GB" sz="1600" kern="1200" dirty="0"/>
        </a:p>
        <a:p>
          <a:pPr marL="171450" lvl="1" indent="-171450" algn="l" defTabSz="711200">
            <a:lnSpc>
              <a:spcPct val="90000"/>
            </a:lnSpc>
            <a:spcBef>
              <a:spcPct val="0"/>
            </a:spcBef>
            <a:spcAft>
              <a:spcPct val="15000"/>
            </a:spcAft>
            <a:buChar char="•"/>
          </a:pPr>
          <a:endParaRPr lang="en-GB" sz="1600" kern="1200" dirty="0"/>
        </a:p>
      </dsp:txBody>
      <dsp:txXfrm>
        <a:off x="3761702" y="1304786"/>
        <a:ext cx="3420853" cy="2002667"/>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2372C-70BF-DE46-93F0-B63EB2725F7E}"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4A2CD-EF56-E340-972E-1BD36786F692}" type="slidenum">
              <a:rPr lang="en-US" smtClean="0"/>
              <a:t>‹#›</a:t>
            </a:fld>
            <a:endParaRPr lang="en-US"/>
          </a:p>
        </p:txBody>
      </p:sp>
    </p:spTree>
    <p:extLst>
      <p:ext uri="{BB962C8B-B14F-4D97-AF65-F5344CB8AC3E}">
        <p14:creationId xmlns:p14="http://schemas.microsoft.com/office/powerpoint/2010/main" val="95047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www.livingasean.com</a:t>
            </a:r>
            <a:r>
              <a:rPr lang="en-US" dirty="0" smtClean="0"/>
              <a:t>/home-improvement/material/</a:t>
            </a:r>
            <a:r>
              <a:rPr lang="en-US" dirty="0" err="1" smtClean="0"/>
              <a:t>material_tile_husk_sonite</a:t>
            </a:r>
            <a:r>
              <a:rPr lang="en-US" dirty="0" smtClean="0"/>
              <a:t>/</a:t>
            </a:r>
          </a:p>
          <a:p>
            <a:r>
              <a:rPr lang="en-US" dirty="0" smtClean="0"/>
              <a:t>https://</a:t>
            </a:r>
            <a:r>
              <a:rPr lang="en-US" dirty="0" err="1" smtClean="0"/>
              <a:t>materia.nl</a:t>
            </a:r>
            <a:r>
              <a:rPr lang="en-US" dirty="0" smtClean="0"/>
              <a:t>/material/</a:t>
            </a:r>
            <a:r>
              <a:rPr lang="en-US" dirty="0" err="1" smtClean="0"/>
              <a:t>miscanthus</a:t>
            </a:r>
            <a:r>
              <a:rPr lang="en-US" dirty="0" smtClean="0"/>
              <a:t>-biopolymer/</a:t>
            </a:r>
          </a:p>
          <a:p>
            <a:r>
              <a:rPr lang="en-US" dirty="0" smtClean="0"/>
              <a:t>https://</a:t>
            </a:r>
            <a:r>
              <a:rPr lang="en-US" dirty="0" err="1" smtClean="0"/>
              <a:t>materia.nl</a:t>
            </a:r>
            <a:r>
              <a:rPr lang="en-US" dirty="0" smtClean="0"/>
              <a:t>/article/fluid-solid-designs/</a:t>
            </a:r>
          </a:p>
          <a:p>
            <a:r>
              <a:rPr lang="en-US" dirty="0" smtClean="0"/>
              <a:t>https://</a:t>
            </a:r>
            <a:r>
              <a:rPr lang="en-US" dirty="0" err="1" smtClean="0"/>
              <a:t>yourstory.com</a:t>
            </a:r>
            <a:r>
              <a:rPr lang="en-US" dirty="0" smtClean="0"/>
              <a:t>/2017/06/bio-</a:t>
            </a:r>
            <a:r>
              <a:rPr lang="en-US" dirty="0" err="1" smtClean="0"/>
              <a:t>lutions</a:t>
            </a:r>
            <a:r>
              <a:rPr lang="en-US" dirty="0" smtClean="0"/>
              <a:t>/</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4</a:t>
            </a:fld>
            <a:endParaRPr lang="en-US"/>
          </a:p>
        </p:txBody>
      </p:sp>
    </p:spTree>
    <p:extLst>
      <p:ext uri="{BB962C8B-B14F-4D97-AF65-F5344CB8AC3E}">
        <p14:creationId xmlns:p14="http://schemas.microsoft.com/office/powerpoint/2010/main" val="142943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35</a:t>
            </a:fld>
            <a:endParaRPr lang="en-US"/>
          </a:p>
        </p:txBody>
      </p:sp>
    </p:spTree>
    <p:extLst>
      <p:ext uri="{BB962C8B-B14F-4D97-AF65-F5344CB8AC3E}">
        <p14:creationId xmlns:p14="http://schemas.microsoft.com/office/powerpoint/2010/main" val="43632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Tensile</a:t>
            </a:r>
            <a:r>
              <a:rPr lang="en-US" baseline="0" dirty="0" smtClean="0"/>
              <a:t> Modulus and Strength are equal where as Compressive Modulus and Strength are different from each other.</a:t>
            </a:r>
          </a:p>
          <a:p>
            <a:r>
              <a:rPr lang="en-US" dirty="0" smtClean="0"/>
              <a:t>https://</a:t>
            </a:r>
            <a:r>
              <a:rPr lang="en-US" dirty="0" err="1" smtClean="0"/>
              <a:t>plastics.ulprospector.com</a:t>
            </a:r>
            <a:r>
              <a:rPr lang="en-US" dirty="0" smtClean="0"/>
              <a:t>/generics/34/c/t/</a:t>
            </a:r>
            <a:r>
              <a:rPr lang="en-US" dirty="0" err="1" smtClean="0"/>
              <a:t>polylactic</a:t>
            </a:r>
            <a:r>
              <a:rPr lang="en-US" dirty="0" smtClean="0"/>
              <a:t>-acid-</a:t>
            </a:r>
            <a:r>
              <a:rPr lang="en-US" dirty="0" err="1" smtClean="0"/>
              <a:t>pla</a:t>
            </a:r>
            <a:r>
              <a:rPr lang="en-US" dirty="0" smtClean="0"/>
              <a:t>-properties-processing</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36</a:t>
            </a:fld>
            <a:endParaRPr lang="en-US"/>
          </a:p>
        </p:txBody>
      </p:sp>
    </p:spTree>
    <p:extLst>
      <p:ext uri="{BB962C8B-B14F-4D97-AF65-F5344CB8AC3E}">
        <p14:creationId xmlns:p14="http://schemas.microsoft.com/office/powerpoint/2010/main" val="171264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Material’s ability to resist deformation</a:t>
            </a:r>
            <a:r>
              <a:rPr lang="en-US" baseline="0" dirty="0" smtClean="0"/>
              <a:t> over an applied load.</a:t>
            </a:r>
          </a:p>
          <a:p>
            <a:r>
              <a:rPr lang="en-US" baseline="0" dirty="0" smtClean="0"/>
              <a:t>It is not an intrinsic property of a material, it is dependent on the tensile, compressive and shear properties of a material. </a:t>
            </a:r>
            <a:r>
              <a:rPr lang="en-US" sz="1200" b="0" i="0" kern="1200" baseline="0" dirty="0" smtClean="0">
                <a:solidFill>
                  <a:schemeClr val="tx1"/>
                </a:solidFill>
                <a:effectLst/>
                <a:latin typeface="+mn-lt"/>
                <a:ea typeface="+mn-ea"/>
                <a:cs typeface="+mn-cs"/>
              </a:rPr>
              <a:t>W</a:t>
            </a:r>
            <a:r>
              <a:rPr lang="en-US" sz="1200" b="0" i="0" kern="1200" dirty="0" smtClean="0">
                <a:solidFill>
                  <a:schemeClr val="tx1"/>
                </a:solidFill>
                <a:effectLst/>
                <a:latin typeface="+mn-lt"/>
                <a:ea typeface="+mn-ea"/>
                <a:cs typeface="+mn-cs"/>
              </a:rPr>
              <a:t>hen a flexural loading is applied to a specimen, </a:t>
            </a:r>
            <a:r>
              <a:rPr lang="en-US" sz="1200" b="0" i="1" kern="1200" dirty="0" smtClean="0">
                <a:solidFill>
                  <a:schemeClr val="tx1"/>
                </a:solidFill>
                <a:effectLst/>
                <a:latin typeface="+mn-lt"/>
                <a:ea typeface="+mn-ea"/>
                <a:cs typeface="+mn-cs"/>
              </a:rPr>
              <a:t>all three</a:t>
            </a:r>
            <a:r>
              <a:rPr lang="en-US" sz="1200" b="0" i="0" kern="1200" dirty="0" smtClean="0">
                <a:solidFill>
                  <a:schemeClr val="tx1"/>
                </a:solidFill>
                <a:effectLst/>
                <a:latin typeface="+mn-lt"/>
                <a:ea typeface="+mn-ea"/>
                <a:cs typeface="+mn-cs"/>
              </a:rPr>
              <a:t> of the material’s basic stress states are induced. Material failure, then, is dictated by which of the three basic stresses is the first to reach its limiting value — that is, its strength.</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37</a:t>
            </a:fld>
            <a:endParaRPr lang="en-US"/>
          </a:p>
        </p:txBody>
      </p:sp>
    </p:spTree>
    <p:extLst>
      <p:ext uri="{BB962C8B-B14F-4D97-AF65-F5344CB8AC3E}">
        <p14:creationId xmlns:p14="http://schemas.microsoft.com/office/powerpoint/2010/main" val="9585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plant</a:t>
            </a:r>
            <a:r>
              <a:rPr lang="en-US" baseline="0" dirty="0" smtClean="0"/>
              <a:t> cells talk about cellulose, hemicellulose, lignin,  waxes and water soluble compounds</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6</a:t>
            </a:fld>
            <a:endParaRPr lang="en-US"/>
          </a:p>
        </p:txBody>
      </p:sp>
    </p:spTree>
    <p:extLst>
      <p:ext uri="{BB962C8B-B14F-4D97-AF65-F5344CB8AC3E}">
        <p14:creationId xmlns:p14="http://schemas.microsoft.com/office/powerpoint/2010/main" val="39986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www.mdpi.com</a:t>
            </a:r>
            <a:r>
              <a:rPr lang="en-US" dirty="0" smtClean="0"/>
              <a:t>/1996-1944/10/8/952/</a:t>
            </a:r>
            <a:r>
              <a:rPr lang="en-US" dirty="0" err="1" smtClean="0"/>
              <a:t>htm</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7</a:t>
            </a:fld>
            <a:endParaRPr lang="en-US"/>
          </a:p>
        </p:txBody>
      </p:sp>
    </p:spTree>
    <p:extLst>
      <p:ext uri="{BB962C8B-B14F-4D97-AF65-F5344CB8AC3E}">
        <p14:creationId xmlns:p14="http://schemas.microsoft.com/office/powerpoint/2010/main" val="18385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Soy-based</a:t>
            </a:r>
            <a:r>
              <a:rPr lang="en-US" baseline="0" dirty="0" smtClean="0"/>
              <a:t> plastic can also be replaced by PLA which is a more sustainable biopolymer. </a:t>
            </a:r>
            <a:endParaRPr lang="en-US" dirty="0"/>
          </a:p>
        </p:txBody>
      </p:sp>
      <p:sp>
        <p:nvSpPr>
          <p:cNvPr id="4" name="Slide Number Placeholder 3"/>
          <p:cNvSpPr>
            <a:spLocks noGrp="1"/>
          </p:cNvSpPr>
          <p:nvPr>
            <p:ph type="sldNum" sz="quarter" idx="10"/>
          </p:nvPr>
        </p:nvSpPr>
        <p:spPr/>
        <p:txBody>
          <a:bodyPr/>
          <a:lstStyle/>
          <a:p>
            <a:fld id="{30B4A2CD-EF56-E340-972E-1BD36786F692}" type="slidenum">
              <a:rPr lang="en-US" smtClean="0"/>
              <a:t>11</a:t>
            </a:fld>
            <a:endParaRPr lang="en-US"/>
          </a:p>
        </p:txBody>
      </p:sp>
    </p:spTree>
    <p:extLst>
      <p:ext uri="{BB962C8B-B14F-4D97-AF65-F5344CB8AC3E}">
        <p14:creationId xmlns:p14="http://schemas.microsoft.com/office/powerpoint/2010/main" val="34415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Differences in tensile</a:t>
            </a:r>
            <a:r>
              <a:rPr lang="en-US" baseline="0" dirty="0" smtClean="0"/>
              <a:t>, flexural and impact properties of PLA composites.</a:t>
            </a:r>
          </a:p>
          <a:p>
            <a:r>
              <a:rPr lang="en-US" baseline="0" dirty="0" smtClean="0"/>
              <a:t>Reference 103 </a:t>
            </a:r>
            <a:r>
              <a:rPr lang="mr-IN" baseline="0" dirty="0" smtClean="0"/>
              <a:t>–</a:t>
            </a:r>
            <a:r>
              <a:rPr lang="en-US" baseline="0" dirty="0" smtClean="0"/>
              <a:t> effect of coupling agent.</a:t>
            </a:r>
          </a:p>
          <a:p>
            <a:r>
              <a:rPr lang="en-US" baseline="0" dirty="0" smtClean="0"/>
              <a:t>Reference 105 </a:t>
            </a:r>
            <a:r>
              <a:rPr lang="mr-IN" baseline="0" dirty="0" smtClean="0"/>
              <a:t>–</a:t>
            </a:r>
            <a:r>
              <a:rPr lang="en-US" baseline="0" dirty="0" smtClean="0"/>
              <a:t> effect of surface treatment.</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30</a:t>
            </a:fld>
            <a:endParaRPr lang="en-US"/>
          </a:p>
        </p:txBody>
      </p:sp>
    </p:spTree>
    <p:extLst>
      <p:ext uri="{BB962C8B-B14F-4D97-AF65-F5344CB8AC3E}">
        <p14:creationId xmlns:p14="http://schemas.microsoft.com/office/powerpoint/2010/main" val="190415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Impact strength</a:t>
            </a:r>
            <a:r>
              <a:rPr lang="en-US" sz="1200" b="0" i="0" kern="1200" dirty="0" smtClean="0">
                <a:solidFill>
                  <a:schemeClr val="tx1"/>
                </a:solidFill>
                <a:effectLst/>
                <a:latin typeface="+mn-lt"/>
                <a:ea typeface="+mn-ea"/>
                <a:cs typeface="+mn-cs"/>
              </a:rPr>
              <a:t> is the capability of the material to withstand a suddenly applied load and is expressed in terms of energy. Often measured with the </a:t>
            </a:r>
            <a:r>
              <a:rPr lang="en-US" sz="1200" b="0" i="0" kern="1200" dirty="0" err="1" smtClean="0">
                <a:solidFill>
                  <a:schemeClr val="tx1"/>
                </a:solidFill>
                <a:effectLst/>
                <a:latin typeface="+mn-lt"/>
                <a:ea typeface="+mn-ea"/>
                <a:cs typeface="+mn-cs"/>
              </a:rPr>
              <a:t>Izod</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impact strength</a:t>
            </a:r>
            <a:r>
              <a:rPr lang="en-US" sz="1200" b="0" i="0" kern="1200" dirty="0" smtClean="0">
                <a:solidFill>
                  <a:schemeClr val="tx1"/>
                </a:solidFill>
                <a:effectLst/>
                <a:latin typeface="+mn-lt"/>
                <a:ea typeface="+mn-ea"/>
                <a:cs typeface="+mn-cs"/>
              </a:rPr>
              <a:t> test or </a:t>
            </a:r>
            <a:r>
              <a:rPr lang="en-US" sz="1200" b="0" i="0" kern="1200" dirty="0" err="1" smtClean="0">
                <a:solidFill>
                  <a:schemeClr val="tx1"/>
                </a:solidFill>
                <a:effectLst/>
                <a:latin typeface="+mn-lt"/>
                <a:ea typeface="+mn-ea"/>
                <a:cs typeface="+mn-cs"/>
              </a:rPr>
              <a:t>Charpy</a:t>
            </a:r>
            <a:r>
              <a:rPr lang="en-US" sz="1200" b="0" i="0" kern="1200" dirty="0" smtClean="0">
                <a:solidFill>
                  <a:schemeClr val="tx1"/>
                </a:solidFill>
                <a:effectLst/>
                <a:latin typeface="+mn-lt"/>
                <a:ea typeface="+mn-ea"/>
                <a:cs typeface="+mn-cs"/>
              </a:rPr>
              <a:t> impact test, both of which measure the impact energy required to fracture a sample. </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31</a:t>
            </a:fld>
            <a:endParaRPr lang="en-US"/>
          </a:p>
        </p:txBody>
      </p:sp>
    </p:spTree>
    <p:extLst>
      <p:ext uri="{BB962C8B-B14F-4D97-AF65-F5344CB8AC3E}">
        <p14:creationId xmlns:p14="http://schemas.microsoft.com/office/powerpoint/2010/main" val="1925102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Tensile</a:t>
            </a:r>
            <a:r>
              <a:rPr lang="en-US" baseline="0" dirty="0" smtClean="0"/>
              <a:t> properties c</a:t>
            </a:r>
            <a:r>
              <a:rPr lang="en-US" dirty="0" smtClean="0"/>
              <a:t>an be increased by:</a:t>
            </a:r>
            <a:r>
              <a:rPr lang="en-US" baseline="0" dirty="0" smtClean="0"/>
              <a:t> </a:t>
            </a:r>
            <a:r>
              <a:rPr lang="en-US" dirty="0" smtClean="0"/>
              <a:t>Improving matrix properties,</a:t>
            </a:r>
            <a:r>
              <a:rPr lang="en-US" baseline="0" dirty="0" smtClean="0"/>
              <a:t> </a:t>
            </a:r>
            <a:r>
              <a:rPr lang="en-US" dirty="0" smtClean="0"/>
              <a:t>Reducing stress concentration</a:t>
            </a:r>
            <a:r>
              <a:rPr lang="en-US" baseline="0" dirty="0" smtClean="0"/>
              <a:t> &amp; </a:t>
            </a:r>
            <a:r>
              <a:rPr lang="en-US" dirty="0" smtClean="0"/>
              <a:t>Proper fiber orientation.</a:t>
            </a:r>
          </a:p>
          <a:p>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32</a:t>
            </a:fld>
            <a:endParaRPr lang="en-US"/>
          </a:p>
        </p:txBody>
      </p:sp>
    </p:spTree>
    <p:extLst>
      <p:ext uri="{BB962C8B-B14F-4D97-AF65-F5344CB8AC3E}">
        <p14:creationId xmlns:p14="http://schemas.microsoft.com/office/powerpoint/2010/main" val="175326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Improvement of mechanical</a:t>
            </a:r>
            <a:r>
              <a:rPr lang="en-US" baseline="0" dirty="0" smtClean="0"/>
              <a:t> properties due to surface treatment and addition of coupling agents.</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33</a:t>
            </a:fld>
            <a:endParaRPr lang="en-US"/>
          </a:p>
        </p:txBody>
      </p:sp>
    </p:spTree>
    <p:extLst>
      <p:ext uri="{BB962C8B-B14F-4D97-AF65-F5344CB8AC3E}">
        <p14:creationId xmlns:p14="http://schemas.microsoft.com/office/powerpoint/2010/main" val="609112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www.crcpress.com</a:t>
            </a:r>
            <a:r>
              <a:rPr lang="en-US" dirty="0" smtClean="0"/>
              <a:t>/Natural-Polymers-Biopolymers-Biomaterials-and-Their-Composites-Blends/Thomas-</a:t>
            </a:r>
            <a:r>
              <a:rPr lang="en-US" dirty="0" err="1" smtClean="0"/>
              <a:t>Ninan</a:t>
            </a:r>
            <a:r>
              <a:rPr lang="en-US" dirty="0" smtClean="0"/>
              <a:t>-Mohan-Francis/p/book/9781926895161</a:t>
            </a:r>
            <a:endParaRPr lang="en-US" dirty="0"/>
          </a:p>
        </p:txBody>
      </p:sp>
      <p:sp>
        <p:nvSpPr>
          <p:cNvPr id="4" name="Slide Number Placeholder 3"/>
          <p:cNvSpPr>
            <a:spLocks noGrp="1"/>
          </p:cNvSpPr>
          <p:nvPr>
            <p:ph type="sldNum" sz="quarter" idx="10"/>
          </p:nvPr>
        </p:nvSpPr>
        <p:spPr/>
        <p:txBody>
          <a:bodyPr/>
          <a:lstStyle/>
          <a:p>
            <a:fld id="{DAFAACAA-5CC6-0546-88D1-D63C879F826D}" type="slidenum">
              <a:rPr lang="en-US" smtClean="0"/>
              <a:t>34</a:t>
            </a:fld>
            <a:endParaRPr lang="en-US"/>
          </a:p>
        </p:txBody>
      </p:sp>
    </p:spTree>
    <p:extLst>
      <p:ext uri="{BB962C8B-B14F-4D97-AF65-F5344CB8AC3E}">
        <p14:creationId xmlns:p14="http://schemas.microsoft.com/office/powerpoint/2010/main" val="136682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8BEF90-990E-FE4A-B67C-CE5E444DB120}"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67268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BEF90-990E-FE4A-B67C-CE5E444DB120}"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46216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BEF90-990E-FE4A-B67C-CE5E444DB120}"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44467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8BEF90-990E-FE4A-B67C-CE5E444DB120}"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06977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8BEF90-990E-FE4A-B67C-CE5E444DB120}"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521013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8BEF90-990E-FE4A-B67C-CE5E444DB120}"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375586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8BEF90-990E-FE4A-B67C-CE5E444DB120}"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821954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8BEF90-990E-FE4A-B67C-CE5E444DB120}"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62511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BEF90-990E-FE4A-B67C-CE5E444DB120}"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879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BEF90-990E-FE4A-B67C-CE5E444DB120}"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207881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8BEF90-990E-FE4A-B67C-CE5E444DB120}"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D0260-49DD-5F41-9221-FC4B0271178A}" type="slidenum">
              <a:rPr lang="en-US" smtClean="0"/>
              <a:t>‹#›</a:t>
            </a:fld>
            <a:endParaRPr lang="en-US"/>
          </a:p>
        </p:txBody>
      </p:sp>
    </p:spTree>
    <p:extLst>
      <p:ext uri="{BB962C8B-B14F-4D97-AF65-F5344CB8AC3E}">
        <p14:creationId xmlns:p14="http://schemas.microsoft.com/office/powerpoint/2010/main" val="12651096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BEF90-990E-FE4A-B67C-CE5E444DB120}" type="datetimeFigureOut">
              <a:rPr lang="en-US" smtClean="0"/>
              <a:t>12/6/17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D0260-49DD-5F41-9221-FC4B0271178A}" type="slidenum">
              <a:rPr lang="en-US" smtClean="0"/>
              <a:t>‹#›</a:t>
            </a:fld>
            <a:endParaRPr lang="en-US"/>
          </a:p>
        </p:txBody>
      </p:sp>
    </p:spTree>
    <p:extLst>
      <p:ext uri="{BB962C8B-B14F-4D97-AF65-F5344CB8AC3E}">
        <p14:creationId xmlns:p14="http://schemas.microsoft.com/office/powerpoint/2010/main" val="1308496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9" Type="http://schemas.openxmlformats.org/officeDocument/2006/relationships/image" Target="../media/image23.jpeg"/><Relationship Id="rId1" Type="http://schemas.openxmlformats.org/officeDocument/2006/relationships/video" Target="https://www.youtube.com/embed/w6Lq939yIMg" TargetMode="Externa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9" Type="http://schemas.openxmlformats.org/officeDocument/2006/relationships/image" Target="../media/image24.jpeg"/><Relationship Id="rId1" Type="http://schemas.openxmlformats.org/officeDocument/2006/relationships/video" Target="https://www.youtube.com/embed/K68m8s5fw_c" TargetMode="Externa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9" Type="http://schemas.openxmlformats.org/officeDocument/2006/relationships/image" Target="../media/image24.jpeg"/><Relationship Id="rId1" Type="http://schemas.openxmlformats.org/officeDocument/2006/relationships/video" Target="https://www.youtube.com/embed/K68m8s5fw_c" TargetMode="Externa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9" Type="http://schemas.openxmlformats.org/officeDocument/2006/relationships/image" Target="../media/image26.jpeg"/><Relationship Id="rId10" Type="http://schemas.openxmlformats.org/officeDocument/2006/relationships/image" Target="../media/image27.png"/><Relationship Id="rId1" Type="http://schemas.openxmlformats.org/officeDocument/2006/relationships/video" Target="https://www.youtube.com/embed/b1U9W4iNDiQ" TargetMode="Externa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diagramColors" Target="../diagrams/colors11.xml"/><Relationship Id="rId12"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diagramData" Target="../diagrams/data11.xml"/><Relationship Id="rId9" Type="http://schemas.openxmlformats.org/officeDocument/2006/relationships/diagramLayout" Target="../diagrams/layout11.xml"/><Relationship Id="rId10"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1" Type="http://schemas.microsoft.com/office/2007/relationships/diagramDrawing" Target="../diagrams/drawing14.xml"/><Relationship Id="rId12" Type="http://schemas.openxmlformats.org/officeDocument/2006/relationships/image" Target="../media/image31.png"/><Relationship Id="rId13" Type="http://schemas.openxmlformats.org/officeDocument/2006/relationships/diagramData" Target="../diagrams/data15.xml"/><Relationship Id="rId14" Type="http://schemas.openxmlformats.org/officeDocument/2006/relationships/diagramLayout" Target="../diagrams/layout15.xml"/><Relationship Id="rId15" Type="http://schemas.openxmlformats.org/officeDocument/2006/relationships/diagramQuickStyle" Target="../diagrams/quickStyle15.xml"/><Relationship Id="rId16" Type="http://schemas.openxmlformats.org/officeDocument/2006/relationships/diagramColors" Target="../diagrams/colors15.xml"/><Relationship Id="rId17" Type="http://schemas.microsoft.com/office/2007/relationships/diagramDrawing" Target="../diagrams/drawing15.xml"/><Relationship Id="rId1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diagramData" Target="../diagrams/data14.xml"/><Relationship Id="rId8" Type="http://schemas.openxmlformats.org/officeDocument/2006/relationships/diagramLayout" Target="../diagrams/layout14.xml"/><Relationship Id="rId9" Type="http://schemas.openxmlformats.org/officeDocument/2006/relationships/diagramQuickStyle" Target="../diagrams/quickStyle14.xml"/><Relationship Id="rId10" Type="http://schemas.openxmlformats.org/officeDocument/2006/relationships/diagramColors" Target="../diagrams/colors14.xml"/></Relationships>
</file>

<file path=ppt/slides/_rels/slide25.xml.rels><?xml version="1.0" encoding="UTF-8" standalone="yes"?>
<Relationships xmlns="http://schemas.openxmlformats.org/package/2006/relationships"><Relationship Id="rId11" Type="http://schemas.openxmlformats.org/officeDocument/2006/relationships/diagramLayout" Target="../diagrams/layout17.xml"/><Relationship Id="rId12" Type="http://schemas.openxmlformats.org/officeDocument/2006/relationships/diagramQuickStyle" Target="../diagrams/quickStyle17.xml"/><Relationship Id="rId13" Type="http://schemas.openxmlformats.org/officeDocument/2006/relationships/diagramColors" Target="../diagrams/colors17.xml"/><Relationship Id="rId14" Type="http://schemas.microsoft.com/office/2007/relationships/diagramDrawing" Target="../diagrams/drawing17.xml"/><Relationship Id="rId15" Type="http://schemas.openxmlformats.org/officeDocument/2006/relationships/diagramData" Target="../diagrams/data18.xml"/><Relationship Id="rId16" Type="http://schemas.openxmlformats.org/officeDocument/2006/relationships/diagramLayout" Target="../diagrams/layout18.xml"/><Relationship Id="rId17" Type="http://schemas.openxmlformats.org/officeDocument/2006/relationships/diagramQuickStyle" Target="../diagrams/quickStyle18.xml"/><Relationship Id="rId18" Type="http://schemas.openxmlformats.org/officeDocument/2006/relationships/diagramColors" Target="../diagrams/colors18.xml"/><Relationship Id="rId19"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diagramData" Target="../diagrams/data16.xml"/><Relationship Id="rId6" Type="http://schemas.openxmlformats.org/officeDocument/2006/relationships/diagramLayout" Target="../diagrams/layout16.xml"/><Relationship Id="rId7" Type="http://schemas.openxmlformats.org/officeDocument/2006/relationships/diagramQuickStyle" Target="../diagrams/quickStyle16.xml"/><Relationship Id="rId8" Type="http://schemas.openxmlformats.org/officeDocument/2006/relationships/diagramColors" Target="../diagrams/colors16.xml"/><Relationship Id="rId9" Type="http://schemas.microsoft.com/office/2007/relationships/diagramDrawing" Target="../diagrams/drawing16.xml"/><Relationship Id="rId10" Type="http://schemas.openxmlformats.org/officeDocument/2006/relationships/diagramData" Target="../diagrams/data17.xml"/></Relationships>
</file>

<file path=ppt/slides/_rels/slide26.xml.rels><?xml version="1.0" encoding="UTF-8" standalone="yes"?>
<Relationships xmlns="http://schemas.openxmlformats.org/package/2006/relationships"><Relationship Id="rId11" Type="http://schemas.openxmlformats.org/officeDocument/2006/relationships/diagramColors" Target="../diagrams/colors20.xml"/><Relationship Id="rId12" Type="http://schemas.microsoft.com/office/2007/relationships/diagramDrawing" Target="../diagrams/drawing20.xml"/><Relationship Id="rId13" Type="http://schemas.openxmlformats.org/officeDocument/2006/relationships/diagramData" Target="../diagrams/data21.xml"/><Relationship Id="rId14" Type="http://schemas.openxmlformats.org/officeDocument/2006/relationships/diagramLayout" Target="../diagrams/layout21.xml"/><Relationship Id="rId15" Type="http://schemas.openxmlformats.org/officeDocument/2006/relationships/diagramQuickStyle" Target="../diagrams/quickStyle21.xml"/><Relationship Id="rId16" Type="http://schemas.openxmlformats.org/officeDocument/2006/relationships/diagramColors" Target="../diagrams/colors21.xml"/><Relationship Id="rId17" Type="http://schemas.microsoft.com/office/2007/relationships/diagramDrawing" Target="../diagrams/drawing21.xml"/><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diagramData" Target="../diagrams/data20.xml"/><Relationship Id="rId9" Type="http://schemas.openxmlformats.org/officeDocument/2006/relationships/diagramLayout" Target="../diagrams/layout20.xml"/><Relationship Id="rId10"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diagramData" Target="../diagrams/data24.xml"/><Relationship Id="rId5" Type="http://schemas.openxmlformats.org/officeDocument/2006/relationships/diagramLayout" Target="../diagrams/layout24.xml"/><Relationship Id="rId6" Type="http://schemas.openxmlformats.org/officeDocument/2006/relationships/diagramQuickStyle" Target="../diagrams/quickStyle24.xml"/><Relationship Id="rId7" Type="http://schemas.openxmlformats.org/officeDocument/2006/relationships/diagramColors" Target="../diagrams/colors24.xml"/><Relationship Id="rId8" Type="http://schemas.microsoft.com/office/2007/relationships/diagramDrawing" Target="../diagrams/drawing24.xml"/><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8" Type="http://schemas.openxmlformats.org/officeDocument/2006/relationships/diagramData" Target="../diagrams/data28.xml"/><Relationship Id="rId9" Type="http://schemas.openxmlformats.org/officeDocument/2006/relationships/diagramLayout" Target="../diagrams/layout27.xml"/><Relationship Id="rId10" Type="http://schemas.openxmlformats.org/officeDocument/2006/relationships/diagramQuickStyle" Target="../diagrams/quickStyle27.xml"/><Relationship Id="rId11" Type="http://schemas.openxmlformats.org/officeDocument/2006/relationships/diagramColors" Target="../diagrams/colors27.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9.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diagramData" Target="../diagrams/data30.xml"/><Relationship Id="rId5" Type="http://schemas.openxmlformats.org/officeDocument/2006/relationships/diagramLayout" Target="../diagrams/layout29.xml"/><Relationship Id="rId6" Type="http://schemas.openxmlformats.org/officeDocument/2006/relationships/diagramQuickStyle" Target="../diagrams/quickStyle29.xml"/><Relationship Id="rId7" Type="http://schemas.openxmlformats.org/officeDocument/2006/relationships/diagramColors" Target="../diagrams/colors29.xml"/><Relationship Id="rId8" Type="http://schemas.microsoft.com/office/2007/relationships/diagramDrawing" Target="../diagrams/drawing29.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1.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1.xml"/><Relationship Id="rId5" Type="http://schemas.openxmlformats.org/officeDocument/2006/relationships/diagramQuickStyle" Target="../diagrams/quickStyle31.xml"/><Relationship Id="rId6" Type="http://schemas.openxmlformats.org/officeDocument/2006/relationships/diagramColors" Target="../diagrams/colors31.xml"/><Relationship Id="rId7" Type="http://schemas.microsoft.com/office/2007/relationships/diagramDrawing" Target="../diagrams/drawing31.xml"/><Relationship Id="rId8" Type="http://schemas.openxmlformats.org/officeDocument/2006/relationships/image" Target="../media/image44.jpg"/><Relationship Id="rId9"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2.xml"/><Relationship Id="rId4" Type="http://schemas.openxmlformats.org/officeDocument/2006/relationships/diagramQuickStyle" Target="../diagrams/quickStyle32.xml"/><Relationship Id="rId5" Type="http://schemas.openxmlformats.org/officeDocument/2006/relationships/diagramColors" Target="../diagrams/colors32.xml"/><Relationship Id="rId6" Type="http://schemas.microsoft.com/office/2007/relationships/diagramDrawing" Target="../diagrams/drawing32.xml"/><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diagramData" Target="../diagrams/data3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3.xml"/><Relationship Id="rId4" Type="http://schemas.openxmlformats.org/officeDocument/2006/relationships/diagramQuickStyle" Target="../diagrams/quickStyle33.xml"/><Relationship Id="rId5" Type="http://schemas.openxmlformats.org/officeDocument/2006/relationships/diagramColors" Target="../diagrams/colors33.xml"/><Relationship Id="rId6" Type="http://schemas.microsoft.com/office/2007/relationships/diagramDrawing" Target="../diagrams/drawing33.xml"/><Relationship Id="rId1" Type="http://schemas.openxmlformats.org/officeDocument/2006/relationships/slideLayout" Target="../slideLayouts/slideLayout2.xml"/><Relationship Id="rId2" Type="http://schemas.openxmlformats.org/officeDocument/2006/relationships/diagramData" Target="../diagrams/data3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4.xml"/><Relationship Id="rId4" Type="http://schemas.openxmlformats.org/officeDocument/2006/relationships/diagramQuickStyle" Target="../diagrams/quickStyle34.xml"/><Relationship Id="rId5" Type="http://schemas.openxmlformats.org/officeDocument/2006/relationships/diagramColors" Target="../diagrams/colors34.xml"/><Relationship Id="rId6" Type="http://schemas.microsoft.com/office/2007/relationships/diagramDrawing" Target="../diagrams/drawing34.xml"/><Relationship Id="rId1" Type="http://schemas.openxmlformats.org/officeDocument/2006/relationships/slideLayout" Target="../slideLayouts/slideLayout2.xml"/><Relationship Id="rId2" Type="http://schemas.openxmlformats.org/officeDocument/2006/relationships/diagramData" Target="../diagrams/data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Green Composites</a:t>
            </a:r>
            <a:endParaRPr lang="en-US" dirty="0"/>
          </a:p>
        </p:txBody>
      </p:sp>
      <p:sp>
        <p:nvSpPr>
          <p:cNvPr id="3" name="Subtitle 2"/>
          <p:cNvSpPr>
            <a:spLocks noGrp="1"/>
          </p:cNvSpPr>
          <p:nvPr>
            <p:ph type="subTitle" idx="1"/>
          </p:nvPr>
        </p:nvSpPr>
        <p:spPr/>
        <p:txBody>
          <a:bodyPr/>
          <a:lstStyle/>
          <a:p>
            <a:r>
              <a:rPr lang="en-US" dirty="0" smtClean="0"/>
              <a:t>A Review on Green Composites and a Real Life Application PLA/PALF Composite</a:t>
            </a:r>
          </a:p>
        </p:txBody>
      </p:sp>
    </p:spTree>
    <p:extLst>
      <p:ext uri="{BB962C8B-B14F-4D97-AF65-F5344CB8AC3E}">
        <p14:creationId xmlns:p14="http://schemas.microsoft.com/office/powerpoint/2010/main" val="1407574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GB" dirty="0" smtClean="0"/>
              <a:t>Types of Composites I</a:t>
            </a:r>
            <a:r>
              <a:rPr lang="en-GB" dirty="0"/>
              <a:t/>
            </a:r>
            <a:br>
              <a:rPr lang="en-GB" dirty="0"/>
            </a:br>
            <a:r>
              <a:rPr lang="en-GB" sz="3200" i="1" dirty="0"/>
              <a:t>Fiber/</a:t>
            </a:r>
            <a:r>
              <a:rPr lang="en-GB" sz="3200" i="1" dirty="0" smtClean="0"/>
              <a:t>Matrix Biodegradable Nature</a:t>
            </a:r>
            <a:endParaRPr lang="en-GB" sz="3200" i="1" dirty="0"/>
          </a:p>
        </p:txBody>
      </p:sp>
      <p:graphicFrame>
        <p:nvGraphicFramePr>
          <p:cNvPr id="4" name="Content Placeholder 3"/>
          <p:cNvGraphicFramePr>
            <a:graphicFrameLocks noGrp="1"/>
          </p:cNvGraphicFramePr>
          <p:nvPr>
            <p:ph idx="1"/>
            <p:extLst/>
          </p:nvPr>
        </p:nvGraphicFramePr>
        <p:xfrm>
          <a:off x="2353627" y="1689071"/>
          <a:ext cx="7484747" cy="4487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524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a:t>
            </a:r>
            <a:r>
              <a:rPr lang="en-GB" dirty="0" smtClean="0"/>
              <a:t>Composites II</a:t>
            </a:r>
            <a:r>
              <a:rPr lang="en-GB" dirty="0"/>
              <a:t/>
            </a:r>
            <a:br>
              <a:rPr lang="en-GB" dirty="0"/>
            </a:br>
            <a:r>
              <a:rPr lang="en-GB" i="1" dirty="0"/>
              <a:t>Fiber/Matrix Biodegradable Nature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123" y="2208810"/>
            <a:ext cx="7134267" cy="4550734"/>
          </a:xfrm>
          <a:gradFill flip="none" rotWithShape="1">
            <a:gsLst>
              <a:gs pos="0">
                <a:schemeClr val="accent4">
                  <a:satMod val="103000"/>
                  <a:lumMod val="102000"/>
                  <a:tint val="94000"/>
                  <a:alpha val="26000"/>
                </a:schemeClr>
              </a:gs>
              <a:gs pos="50000">
                <a:schemeClr val="accent4">
                  <a:satMod val="110000"/>
                  <a:lumMod val="100000"/>
                  <a:shade val="100000"/>
                  <a:alpha val="26000"/>
                </a:schemeClr>
              </a:gs>
              <a:gs pos="100000">
                <a:schemeClr val="accent4">
                  <a:lumMod val="99000"/>
                  <a:satMod val="120000"/>
                  <a:shade val="78000"/>
                  <a:alpha val="26000"/>
                </a:schemeClr>
              </a:gs>
            </a:gsLst>
            <a:lin ang="5400000" scaled="0"/>
            <a:tileRect/>
          </a:gradFill>
        </p:spPr>
      </p:pic>
      <p:sp>
        <p:nvSpPr>
          <p:cNvPr id="10" name="TextBox 9"/>
          <p:cNvSpPr txBox="1"/>
          <p:nvPr/>
        </p:nvSpPr>
        <p:spPr>
          <a:xfrm>
            <a:off x="2685164" y="1793174"/>
            <a:ext cx="7230731" cy="646331"/>
          </a:xfrm>
          <a:prstGeom prst="rect">
            <a:avLst/>
          </a:prstGeom>
          <a:noFill/>
        </p:spPr>
        <p:txBody>
          <a:bodyPr wrap="square" rtlCol="0">
            <a:spAutoFit/>
          </a:bodyPr>
          <a:lstStyle/>
          <a:p>
            <a:r>
              <a:rPr lang="en-US" i="1" dirty="0"/>
              <a:t>Table 1. </a:t>
            </a:r>
            <a:r>
              <a:rPr lang="en-US" i="1" dirty="0" smtClean="0"/>
              <a:t>Partially biodegradable and green composites (</a:t>
            </a:r>
            <a:r>
              <a:rPr lang="en-US" i="1" dirty="0" err="1" smtClean="0"/>
              <a:t>Bajpai</a:t>
            </a:r>
            <a:r>
              <a:rPr lang="en-US" i="1" dirty="0" smtClean="0"/>
              <a:t> </a:t>
            </a:r>
            <a:r>
              <a:rPr lang="en-US" i="1" dirty="0"/>
              <a:t>et Al., 2014)</a:t>
            </a:r>
          </a:p>
          <a:p>
            <a:endParaRPr lang="en-US" dirty="0"/>
          </a:p>
        </p:txBody>
      </p:sp>
      <p:sp>
        <p:nvSpPr>
          <p:cNvPr id="12" name="Rectangle 11"/>
          <p:cNvSpPr/>
          <p:nvPr/>
        </p:nvSpPr>
        <p:spPr>
          <a:xfrm>
            <a:off x="2685164" y="4014952"/>
            <a:ext cx="6625091" cy="199695"/>
          </a:xfrm>
          <a:prstGeom prst="rect">
            <a:avLst/>
          </a:prstGeom>
          <a:gradFill flip="none" rotWithShape="1">
            <a:gsLst>
              <a:gs pos="0">
                <a:schemeClr val="accent4">
                  <a:satMod val="103000"/>
                  <a:lumMod val="102000"/>
                  <a:tint val="94000"/>
                  <a:alpha val="26000"/>
                </a:schemeClr>
              </a:gs>
              <a:gs pos="50000">
                <a:schemeClr val="accent4">
                  <a:satMod val="110000"/>
                  <a:lumMod val="100000"/>
                  <a:shade val="100000"/>
                  <a:alpha val="26000"/>
                </a:schemeClr>
              </a:gs>
              <a:gs pos="100000">
                <a:schemeClr val="accent4">
                  <a:lumMod val="99000"/>
                  <a:satMod val="120000"/>
                  <a:shade val="78000"/>
                  <a:alpha val="26000"/>
                </a:schemeClr>
              </a:gs>
            </a:gsLst>
            <a:lin ang="54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162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enthält.&#10;&#10;Mit sehr hoher Zuverlässigkeit generierte Beschreibung">
            <a:extLst>
              <a:ext uri="{FF2B5EF4-FFF2-40B4-BE49-F238E27FC236}">
                <a16:creationId xmlns="" xmlns:a16="http://schemas.microsoft.com/office/drawing/2014/main" id="{D13DD4E8-C002-4521-B586-7B1EF52FA7AB}"/>
              </a:ext>
            </a:extLst>
          </p:cNvPr>
          <p:cNvPicPr>
            <a:picLocks noChangeAspect="1"/>
          </p:cNvPicPr>
          <p:nvPr/>
        </p:nvPicPr>
        <p:blipFill rotWithShape="1">
          <a:blip r:embed="rId2"/>
          <a:srcRect t="7777" r="2" b="9177"/>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10" name="Inhaltsplatzhalter 6" descr="Ein Bild, das Ananas, Pflanze, Tisch, Obst enthält.&#10;&#10;Mit sehr hoher Zuverlässigkeit generierte Beschreibung">
            <a:extLst>
              <a:ext uri="{FF2B5EF4-FFF2-40B4-BE49-F238E27FC236}">
                <a16:creationId xmlns="" xmlns:a16="http://schemas.microsoft.com/office/drawing/2014/main" id="{2ABE00CD-DA30-41BA-89F1-AADB9DCBE699}"/>
              </a:ext>
            </a:extLst>
          </p:cNvPr>
          <p:cNvPicPr>
            <a:picLocks noChangeAspect="1"/>
          </p:cNvPicPr>
          <p:nvPr/>
        </p:nvPicPr>
        <p:blipFill rotWithShape="1">
          <a:blip r:embed="rId3"/>
          <a:srcRect t="25896" r="-2" b="29048"/>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838200" y="365125"/>
            <a:ext cx="10515600" cy="1325563"/>
          </a:xfrm>
        </p:spPr>
        <p:txBody>
          <a:bodyPr>
            <a:normAutofit/>
          </a:bodyPr>
          <a:lstStyle/>
          <a:p>
            <a:r>
              <a:rPr lang="en-US" dirty="0"/>
              <a:t>RESEARCH PAPER </a:t>
            </a:r>
            <a:r>
              <a:rPr lang="en-US" dirty="0" smtClean="0"/>
              <a:t>II</a:t>
            </a:r>
            <a:endParaRPr lang="en-GB" dirty="0"/>
          </a:p>
        </p:txBody>
      </p:sp>
      <p:sp>
        <p:nvSpPr>
          <p:cNvPr id="12" name="Content Placeholder 11"/>
          <p:cNvSpPr>
            <a:spLocks noGrp="1"/>
          </p:cNvSpPr>
          <p:nvPr>
            <p:ph idx="1"/>
          </p:nvPr>
        </p:nvSpPr>
        <p:spPr>
          <a:xfrm>
            <a:off x="838200" y="2015406"/>
            <a:ext cx="5097779" cy="4065986"/>
          </a:xfrm>
        </p:spPr>
        <p:txBody>
          <a:bodyPr anchor="t">
            <a:normAutofit/>
          </a:bodyPr>
          <a:lstStyle/>
          <a:p>
            <a:pPr marL="0" indent="0">
              <a:buNone/>
            </a:pPr>
            <a:r>
              <a:rPr lang="en-US" sz="2000" b="1" dirty="0"/>
              <a:t>PINEAPPLE LEAF FIBER (PALF) REINFORCED POLYLACTIC ACID (PLA) </a:t>
            </a:r>
          </a:p>
          <a:p>
            <a:pPr marL="0" indent="0">
              <a:buNone/>
            </a:pPr>
            <a:endParaRPr lang="en-US" sz="2000" dirty="0"/>
          </a:p>
          <a:p>
            <a:pPr marL="0" indent="0">
              <a:buNone/>
            </a:pPr>
            <a:r>
              <a:rPr lang="en-US" sz="2000" i="1" dirty="0"/>
              <a:t>A study from </a:t>
            </a:r>
            <a:r>
              <a:rPr lang="en-US" sz="2000" b="1" i="1" dirty="0" err="1"/>
              <a:t>Keawpirom</a:t>
            </a:r>
            <a:r>
              <a:rPr lang="en-US" sz="2000" b="1" i="1" dirty="0"/>
              <a:t> &amp; </a:t>
            </a:r>
            <a:r>
              <a:rPr lang="en-US" sz="2000" b="1" i="1" dirty="0" err="1"/>
              <a:t>Worrarat</a:t>
            </a:r>
            <a:r>
              <a:rPr lang="en-US" sz="2000" b="1" i="1" dirty="0"/>
              <a:t> </a:t>
            </a:r>
            <a:r>
              <a:rPr lang="en-US" sz="2000" i="1" dirty="0"/>
              <a:t>(2013) </a:t>
            </a:r>
            <a:r>
              <a:rPr lang="en-US" sz="2000" b="1" i="1" dirty="0"/>
              <a:t>f</a:t>
            </a:r>
            <a:r>
              <a:rPr lang="en-US" sz="2000" i="1" dirty="0"/>
              <a:t>rom the Department of Chemistry and Center of Excellence for Innovation in Chemistry, Faculty of Science, </a:t>
            </a:r>
            <a:r>
              <a:rPr lang="en-US" sz="2000" i="1" dirty="0" err="1"/>
              <a:t>Burapha</a:t>
            </a:r>
            <a:r>
              <a:rPr lang="en-US" sz="2000" i="1" dirty="0"/>
              <a:t> University, Chonburi 20131, </a:t>
            </a:r>
            <a:r>
              <a:rPr lang="en-US" sz="2000" b="1" i="1" dirty="0"/>
              <a:t>Thailand </a:t>
            </a:r>
          </a:p>
        </p:txBody>
      </p:sp>
    </p:spTree>
    <p:extLst>
      <p:ext uri="{BB962C8B-B14F-4D97-AF65-F5344CB8AC3E}">
        <p14:creationId xmlns:p14="http://schemas.microsoft.com/office/powerpoint/2010/main" val="103788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5438923" y="400520"/>
            <a:ext cx="6586491" cy="1286160"/>
          </a:xfrm>
        </p:spPr>
        <p:txBody>
          <a:bodyPr vert="horz" lIns="91440" tIns="45720" rIns="91440" bIns="45720" rtlCol="0" anchor="b">
            <a:normAutofit fontScale="90000"/>
          </a:bodyPr>
          <a:lstStyle/>
          <a:p>
            <a:r>
              <a:rPr lang="en-US" sz="2800" dirty="0"/>
              <a:t>Research Paper II</a:t>
            </a:r>
            <a:br>
              <a:rPr lang="en-US" sz="2800" dirty="0"/>
            </a:br>
            <a:r>
              <a:rPr lang="en-US" sz="2800" i="1" dirty="0"/>
              <a:t>Preparation and Properties of Pineapple Leaf Fiber Reinforced Poly(lactic acid) Green Composites</a:t>
            </a:r>
          </a:p>
        </p:txBody>
      </p:sp>
      <p:sp>
        <p:nvSpPr>
          <p:cNvPr id="6" name="TextBox 5"/>
          <p:cNvSpPr txBox="1"/>
          <p:nvPr/>
        </p:nvSpPr>
        <p:spPr>
          <a:xfrm>
            <a:off x="5331191" y="2333984"/>
            <a:ext cx="6586489" cy="3785419"/>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742950" lvl="1"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pic>
        <p:nvPicPr>
          <p:cNvPr id="12" name="Grafik 11">
            <a:extLst>
              <a:ext uri="{FF2B5EF4-FFF2-40B4-BE49-F238E27FC236}">
                <a16:creationId xmlns="" xmlns:a16="http://schemas.microsoft.com/office/drawing/2014/main" id="{B7DB2809-76D9-402D-94D0-72FAA0F7E56B}"/>
              </a:ext>
            </a:extLst>
          </p:cNvPr>
          <p:cNvPicPr>
            <a:picLocks noChangeAspect="1"/>
          </p:cNvPicPr>
          <p:nvPr/>
        </p:nvPicPr>
        <p:blipFill rotWithShape="1">
          <a:blip r:embed="rId2"/>
          <a:srcRect l="34250" t="15001" r="35125" b="15748"/>
          <a:stretch/>
        </p:blipFill>
        <p:spPr>
          <a:xfrm>
            <a:off x="0" y="0"/>
            <a:ext cx="5023556" cy="6858000"/>
          </a:xfrm>
          <a:prstGeom prst="rect">
            <a:avLst/>
          </a:prstGeom>
        </p:spPr>
      </p:pic>
      <p:sp>
        <p:nvSpPr>
          <p:cNvPr id="14" name="Textfeld 13">
            <a:extLst>
              <a:ext uri="{FF2B5EF4-FFF2-40B4-BE49-F238E27FC236}">
                <a16:creationId xmlns="" xmlns:a16="http://schemas.microsoft.com/office/drawing/2014/main" id="{990853D0-6DF9-4ED6-B6AA-5B9B1D6C506E}"/>
              </a:ext>
            </a:extLst>
          </p:cNvPr>
          <p:cNvSpPr txBox="1"/>
          <p:nvPr/>
        </p:nvSpPr>
        <p:spPr>
          <a:xfrm>
            <a:off x="5806439" y="2331168"/>
            <a:ext cx="6111241" cy="3416320"/>
          </a:xfrm>
          <a:prstGeom prst="rect">
            <a:avLst/>
          </a:prstGeom>
          <a:noFill/>
        </p:spPr>
        <p:txBody>
          <a:bodyPr wrap="square" rtlCol="0">
            <a:spAutoFit/>
          </a:bodyPr>
          <a:lstStyle/>
          <a:p>
            <a:r>
              <a:rPr lang="en-US" i="1" dirty="0"/>
              <a:t>A study from </a:t>
            </a:r>
            <a:r>
              <a:rPr lang="en-US" b="1" i="1" dirty="0" err="1"/>
              <a:t>Keawpirom</a:t>
            </a:r>
            <a:r>
              <a:rPr lang="en-US" b="1" i="1" dirty="0"/>
              <a:t> &amp; </a:t>
            </a:r>
            <a:r>
              <a:rPr lang="en-US" b="1" i="1" dirty="0" err="1"/>
              <a:t>Worrarat</a:t>
            </a:r>
            <a:r>
              <a:rPr lang="en-US" b="1" i="1" dirty="0"/>
              <a:t> </a:t>
            </a:r>
            <a:r>
              <a:rPr lang="en-US" i="1" dirty="0"/>
              <a:t>(2013) </a:t>
            </a:r>
            <a:r>
              <a:rPr lang="en-US" b="1" i="1" dirty="0"/>
              <a:t>f</a:t>
            </a:r>
            <a:r>
              <a:rPr lang="en-US" i="1" dirty="0"/>
              <a:t>rom the Department of Chemistry and Center of Excellence for Innovation in Chemistry, Faculty of Science, </a:t>
            </a:r>
            <a:r>
              <a:rPr lang="en-US" i="1" dirty="0" err="1"/>
              <a:t>Burapha</a:t>
            </a:r>
            <a:r>
              <a:rPr lang="en-US" i="1" dirty="0"/>
              <a:t> University, Chonburi 20131, </a:t>
            </a:r>
            <a:r>
              <a:rPr lang="en-US" b="1" i="1" dirty="0"/>
              <a:t>Thailand </a:t>
            </a:r>
          </a:p>
          <a:p>
            <a:endParaRPr lang="en-US" dirty="0"/>
          </a:p>
          <a:p>
            <a:pPr marL="457200" indent="-457200">
              <a:buFont typeface="+mj-lt"/>
              <a:buAutoNum type="arabicPeriod"/>
            </a:pPr>
            <a:endParaRPr lang="en-US" dirty="0"/>
          </a:p>
          <a:p>
            <a:pPr marL="457200" indent="-457200">
              <a:buFont typeface="+mj-lt"/>
              <a:buAutoNum type="arabicPeriod"/>
            </a:pPr>
            <a:r>
              <a:rPr lang="en-US" dirty="0"/>
              <a:t>Preparation of PALF</a:t>
            </a:r>
          </a:p>
          <a:p>
            <a:pPr marL="457200" indent="-457200">
              <a:buFont typeface="+mj-lt"/>
              <a:buAutoNum type="arabicPeriod"/>
            </a:pPr>
            <a:r>
              <a:rPr lang="en-US" dirty="0"/>
              <a:t>Preparation of PALF/PLA and PALF/MA/PLA composites</a:t>
            </a:r>
          </a:p>
          <a:p>
            <a:pPr marL="457200" indent="-457200">
              <a:buFont typeface="+mj-lt"/>
              <a:buAutoNum type="arabicPeriod"/>
            </a:pPr>
            <a:r>
              <a:rPr lang="en-US" dirty="0"/>
              <a:t>Preparation of Tensile Specimen</a:t>
            </a:r>
          </a:p>
          <a:p>
            <a:pPr marL="457200" indent="-457200">
              <a:buFont typeface="+mj-lt"/>
              <a:buAutoNum type="arabicPeriod"/>
            </a:pPr>
            <a:r>
              <a:rPr lang="en-US" dirty="0"/>
              <a:t>Tests</a:t>
            </a:r>
          </a:p>
          <a:p>
            <a:pPr marL="457200" indent="-457200">
              <a:buFont typeface="+mj-lt"/>
              <a:buAutoNum type="arabicPeriod"/>
            </a:pPr>
            <a:r>
              <a:rPr lang="en-US" dirty="0"/>
              <a:t>Pilot Product (Preparation &amp; Evaluation)</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86177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flanze, Baum, draußen, Boden enthält.&#10;&#10;Mit hoher Zuverlässigkeit generierte Beschreibung">
            <a:extLst>
              <a:ext uri="{FF2B5EF4-FFF2-40B4-BE49-F238E27FC236}">
                <a16:creationId xmlns="" xmlns:a16="http://schemas.microsoft.com/office/drawing/2014/main" id="{8C61D55D-EB49-4CDD-A1B9-401EF568DA67}"/>
              </a:ext>
            </a:extLst>
          </p:cNvPr>
          <p:cNvPicPr>
            <a:picLocks noChangeAspect="1"/>
          </p:cNvPicPr>
          <p:nvPr/>
        </p:nvPicPr>
        <p:blipFill rotWithShape="1">
          <a:blip r:embed="rId2"/>
          <a:srcRect t="30787" r="9091" b="1031"/>
          <a:stretch/>
        </p:blipFill>
        <p:spPr>
          <a:xfrm>
            <a:off x="20" y="10"/>
            <a:ext cx="12191980" cy="6857990"/>
          </a:xfrm>
          <a:prstGeom prst="rect">
            <a:avLst/>
          </a:prstGeom>
        </p:spPr>
      </p:pic>
      <p:sp>
        <p:nvSpPr>
          <p:cNvPr id="2" name="Titel 1">
            <a:extLst>
              <a:ext uri="{FF2B5EF4-FFF2-40B4-BE49-F238E27FC236}">
                <a16:creationId xmlns="" xmlns:a16="http://schemas.microsoft.com/office/drawing/2014/main" id="{3761406E-3F7F-43C8-9D75-407C6F556CC0}"/>
              </a:ext>
            </a:extLst>
          </p:cNvPr>
          <p:cNvSpPr>
            <a:spLocks noGrp="1"/>
          </p:cNvSpPr>
          <p:nvPr>
            <p:ph type="title"/>
          </p:nvPr>
        </p:nvSpPr>
        <p:spPr>
          <a:xfrm>
            <a:off x="594805" y="640263"/>
            <a:ext cx="5221266" cy="1344975"/>
          </a:xfrm>
        </p:spPr>
        <p:txBody>
          <a:bodyPr vert="horz" lIns="91440" tIns="45720" rIns="91440" bIns="45720" rtlCol="0" anchor="ctr">
            <a:normAutofit/>
          </a:bodyPr>
          <a:lstStyle/>
          <a:p>
            <a:r>
              <a:rPr lang="en-US" sz="4000"/>
              <a:t>WHAT’S PALF?</a:t>
            </a:r>
          </a:p>
        </p:txBody>
      </p:sp>
      <p:graphicFrame>
        <p:nvGraphicFramePr>
          <p:cNvPr id="9" name="Diagramm 8">
            <a:extLst>
              <a:ext uri="{FF2B5EF4-FFF2-40B4-BE49-F238E27FC236}">
                <a16:creationId xmlns="" xmlns:a16="http://schemas.microsoft.com/office/drawing/2014/main" id="{01E1FC94-1CAD-4D01-8B91-CCD6C0D3CAEB}"/>
              </a:ext>
            </a:extLst>
          </p:cNvPr>
          <p:cNvGraphicFramePr/>
          <p:nvPr>
            <p:extLst/>
          </p:nvPr>
        </p:nvGraphicFramePr>
        <p:xfrm>
          <a:off x="594805" y="1985838"/>
          <a:ext cx="5235490"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fik 2">
            <a:extLst>
              <a:ext uri="{FF2B5EF4-FFF2-40B4-BE49-F238E27FC236}">
                <a16:creationId xmlns="" xmlns:a16="http://schemas.microsoft.com/office/drawing/2014/main" id="{443D6494-87FF-4636-9CC9-E2E6373531EF}"/>
              </a:ext>
            </a:extLst>
          </p:cNvPr>
          <p:cNvPicPr>
            <a:picLocks noChangeAspect="1"/>
          </p:cNvPicPr>
          <p:nvPr/>
        </p:nvPicPr>
        <p:blipFill rotWithShape="1">
          <a:blip r:embed="rId8"/>
          <a:srcRect l="68682" t="21081" r="3227"/>
          <a:stretch/>
        </p:blipFill>
        <p:spPr>
          <a:xfrm>
            <a:off x="6329700" y="482523"/>
            <a:ext cx="2557848" cy="5412250"/>
          </a:xfrm>
          <a:prstGeom prst="rect">
            <a:avLst/>
          </a:prstGeom>
        </p:spPr>
      </p:pic>
      <p:pic>
        <p:nvPicPr>
          <p:cNvPr id="5" name="Grafik 4">
            <a:extLst>
              <a:ext uri="{FF2B5EF4-FFF2-40B4-BE49-F238E27FC236}">
                <a16:creationId xmlns="" xmlns:a16="http://schemas.microsoft.com/office/drawing/2014/main" id="{0F3181C4-1B48-4976-AFBA-CC69B1368F6B}"/>
              </a:ext>
            </a:extLst>
          </p:cNvPr>
          <p:cNvPicPr>
            <a:picLocks noChangeAspect="1"/>
          </p:cNvPicPr>
          <p:nvPr/>
        </p:nvPicPr>
        <p:blipFill rotWithShape="1">
          <a:blip r:embed="rId9"/>
          <a:srcRect l="73296" t="46126" r="11098" b="25766"/>
          <a:stretch/>
        </p:blipFill>
        <p:spPr>
          <a:xfrm>
            <a:off x="9118746" y="731403"/>
            <a:ext cx="1421028" cy="1927654"/>
          </a:xfrm>
          <a:prstGeom prst="rect">
            <a:avLst/>
          </a:prstGeom>
        </p:spPr>
      </p:pic>
      <p:pic>
        <p:nvPicPr>
          <p:cNvPr id="8" name="Grafik 7">
            <a:extLst>
              <a:ext uri="{FF2B5EF4-FFF2-40B4-BE49-F238E27FC236}">
                <a16:creationId xmlns="" xmlns:a16="http://schemas.microsoft.com/office/drawing/2014/main" id="{03B67A34-B287-4B7D-9EBE-D1D522DB439E}"/>
              </a:ext>
            </a:extLst>
          </p:cNvPr>
          <p:cNvPicPr>
            <a:picLocks noChangeAspect="1"/>
          </p:cNvPicPr>
          <p:nvPr/>
        </p:nvPicPr>
        <p:blipFill rotWithShape="1">
          <a:blip r:embed="rId9"/>
          <a:srcRect l="44793" t="35362" r="45905" b="61589"/>
          <a:stretch/>
        </p:blipFill>
        <p:spPr>
          <a:xfrm>
            <a:off x="9118746" y="2872964"/>
            <a:ext cx="2557849" cy="631367"/>
          </a:xfrm>
          <a:prstGeom prst="rect">
            <a:avLst/>
          </a:prstGeom>
        </p:spPr>
      </p:pic>
    </p:spTree>
    <p:extLst>
      <p:ext uri="{BB962C8B-B14F-4D97-AF65-F5344CB8AC3E}">
        <p14:creationId xmlns:p14="http://schemas.microsoft.com/office/powerpoint/2010/main" val="193528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US" dirty="0"/>
              <a:t>PALF vs OTHER FIBERS</a:t>
            </a:r>
            <a:endParaRPr lang="en-GB" dirty="0"/>
          </a:p>
        </p:txBody>
      </p:sp>
      <p:graphicFrame>
        <p:nvGraphicFramePr>
          <p:cNvPr id="7" name="Inhaltsplatzhalter 6">
            <a:extLst>
              <a:ext uri="{FF2B5EF4-FFF2-40B4-BE49-F238E27FC236}">
                <a16:creationId xmlns="" xmlns:a16="http://schemas.microsoft.com/office/drawing/2014/main" id="{164B2E15-6355-4CCD-8B64-510FB131B560}"/>
              </a:ext>
            </a:extLst>
          </p:cNvPr>
          <p:cNvGraphicFramePr>
            <a:graphicFrameLocks noGrp="1"/>
          </p:cNvGraphicFramePr>
          <p:nvPr>
            <p:ph idx="1"/>
            <p:extLst/>
          </p:nvPr>
        </p:nvGraphicFramePr>
        <p:xfrm>
          <a:off x="541020" y="1871344"/>
          <a:ext cx="10614321" cy="3489326"/>
        </p:xfrm>
        <a:graphic>
          <a:graphicData uri="http://schemas.openxmlformats.org/drawingml/2006/table">
            <a:tbl>
              <a:tblPr firstRow="1" bandRow="1">
                <a:tableStyleId>{F5AB1C69-6EDB-4FF4-983F-18BD219EF322}</a:tableStyleId>
              </a:tblPr>
              <a:tblGrid>
                <a:gridCol w="2740216">
                  <a:extLst>
                    <a:ext uri="{9D8B030D-6E8A-4147-A177-3AD203B41FA5}">
                      <a16:colId xmlns="" xmlns:a16="http://schemas.microsoft.com/office/drawing/2014/main" val="1300199278"/>
                    </a:ext>
                  </a:extLst>
                </a:gridCol>
                <a:gridCol w="2486765">
                  <a:extLst>
                    <a:ext uri="{9D8B030D-6E8A-4147-A177-3AD203B41FA5}">
                      <a16:colId xmlns="" xmlns:a16="http://schemas.microsoft.com/office/drawing/2014/main" val="2223250489"/>
                    </a:ext>
                  </a:extLst>
                </a:gridCol>
                <a:gridCol w="2693670">
                  <a:extLst>
                    <a:ext uri="{9D8B030D-6E8A-4147-A177-3AD203B41FA5}">
                      <a16:colId xmlns="" xmlns:a16="http://schemas.microsoft.com/office/drawing/2014/main" val="831931749"/>
                    </a:ext>
                  </a:extLst>
                </a:gridCol>
                <a:gridCol w="2693670">
                  <a:extLst>
                    <a:ext uri="{9D8B030D-6E8A-4147-A177-3AD203B41FA5}">
                      <a16:colId xmlns="" xmlns:a16="http://schemas.microsoft.com/office/drawing/2014/main" val="192676457"/>
                    </a:ext>
                  </a:extLst>
                </a:gridCol>
              </a:tblGrid>
              <a:tr h="826136">
                <a:tc>
                  <a:txBody>
                    <a:bodyPr/>
                    <a:lstStyle/>
                    <a:p>
                      <a:endParaRPr lang="en-GB" dirty="0"/>
                    </a:p>
                  </a:txBody>
                  <a:tcPr/>
                </a:tc>
                <a:tc>
                  <a:txBody>
                    <a:bodyPr/>
                    <a:lstStyle/>
                    <a:p>
                      <a:r>
                        <a:rPr lang="en-US" dirty="0"/>
                        <a:t>TENSILE STRENGTH (</a:t>
                      </a:r>
                      <a:r>
                        <a:rPr lang="en-US" dirty="0" err="1"/>
                        <a:t>MPa</a:t>
                      </a:r>
                      <a:r>
                        <a:rPr lang="en-US" dirty="0"/>
                        <a:t>)</a:t>
                      </a:r>
                      <a:endParaRPr lang="en-GB" dirty="0"/>
                    </a:p>
                  </a:txBody>
                  <a:tcPr/>
                </a:tc>
                <a:tc>
                  <a:txBody>
                    <a:bodyPr/>
                    <a:lstStyle/>
                    <a:p>
                      <a:r>
                        <a:rPr lang="en-US" dirty="0"/>
                        <a:t>YOUNG’S MODULUS (</a:t>
                      </a:r>
                      <a:r>
                        <a:rPr lang="en-US" dirty="0" err="1"/>
                        <a:t>GPa</a:t>
                      </a:r>
                      <a:r>
                        <a:rPr lang="en-US" dirty="0"/>
                        <a:t>)</a:t>
                      </a:r>
                      <a:endParaRPr lang="en-GB" dirty="0"/>
                    </a:p>
                  </a:txBody>
                  <a:tcPr/>
                </a:tc>
                <a:tc>
                  <a:txBody>
                    <a:bodyPr/>
                    <a:lstStyle/>
                    <a:p>
                      <a:r>
                        <a:rPr lang="en-US" dirty="0"/>
                        <a:t>ELONGATION AT BREAK (%)</a:t>
                      </a:r>
                      <a:endParaRPr lang="en-GB" dirty="0"/>
                    </a:p>
                  </a:txBody>
                  <a:tcPr/>
                </a:tc>
                <a:extLst>
                  <a:ext uri="{0D108BD9-81ED-4DB2-BD59-A6C34878D82A}">
                    <a16:rowId xmlns="" xmlns:a16="http://schemas.microsoft.com/office/drawing/2014/main" val="3687923183"/>
                  </a:ext>
                </a:extLst>
              </a:tr>
              <a:tr h="721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PALF (natural) </a:t>
                      </a:r>
                    </a:p>
                    <a:p>
                      <a:r>
                        <a:rPr lang="en-US" dirty="0"/>
                        <a:t>Paper II</a:t>
                      </a:r>
                      <a:endParaRPr lang="en-GB" dirty="0"/>
                    </a:p>
                  </a:txBody>
                  <a:tcPr/>
                </a:tc>
                <a:tc>
                  <a:txBody>
                    <a:bodyPr/>
                    <a:lstStyle/>
                    <a:p>
                      <a:pPr algn="r"/>
                      <a:r>
                        <a:rPr lang="en-US" dirty="0"/>
                        <a:t>242</a:t>
                      </a:r>
                      <a:endParaRPr lang="en-GB" dirty="0"/>
                    </a:p>
                  </a:txBody>
                  <a:tcPr/>
                </a:tc>
                <a:tc>
                  <a:txBody>
                    <a:bodyPr/>
                    <a:lstStyle/>
                    <a:p>
                      <a:pPr algn="r"/>
                      <a:r>
                        <a:rPr lang="en-US" dirty="0"/>
                        <a:t>10.6</a:t>
                      </a:r>
                      <a:endParaRPr lang="en-GB" dirty="0"/>
                    </a:p>
                  </a:txBody>
                  <a:tcPr/>
                </a:tc>
                <a:tc>
                  <a:txBody>
                    <a:bodyPr/>
                    <a:lstStyle/>
                    <a:p>
                      <a:pPr algn="r"/>
                      <a:r>
                        <a:rPr lang="en-US" dirty="0"/>
                        <a:t>2.3</a:t>
                      </a:r>
                      <a:endParaRPr lang="en-GB" dirty="0"/>
                    </a:p>
                  </a:txBody>
                  <a:tcPr/>
                </a:tc>
                <a:extLst>
                  <a:ext uri="{0D108BD9-81ED-4DB2-BD59-A6C34878D82A}">
                    <a16:rowId xmlns="" xmlns:a16="http://schemas.microsoft.com/office/drawing/2014/main" val="4005734622"/>
                  </a:ext>
                </a:extLst>
              </a:tr>
              <a:tr h="721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Pineapple (natural) </a:t>
                      </a:r>
                    </a:p>
                    <a:p>
                      <a:r>
                        <a:rPr lang="en-US" dirty="0"/>
                        <a:t>Paper I</a:t>
                      </a:r>
                      <a:endParaRPr lang="en-GB" dirty="0"/>
                    </a:p>
                  </a:txBody>
                  <a:tcPr/>
                </a:tc>
                <a:tc>
                  <a:txBody>
                    <a:bodyPr/>
                    <a:lstStyle/>
                    <a:p>
                      <a:pPr algn="r"/>
                      <a:r>
                        <a:rPr lang="en-US" dirty="0"/>
                        <a:t>170</a:t>
                      </a:r>
                      <a:endParaRPr lang="en-GB" dirty="0"/>
                    </a:p>
                  </a:txBody>
                  <a:tcPr/>
                </a:tc>
                <a:tc>
                  <a:txBody>
                    <a:bodyPr/>
                    <a:lstStyle/>
                    <a:p>
                      <a:pPr algn="r"/>
                      <a:r>
                        <a:rPr lang="en-US" dirty="0">
                          <a:highlight>
                            <a:srgbClr val="00FF00"/>
                          </a:highlight>
                        </a:rPr>
                        <a:t>62</a:t>
                      </a:r>
                      <a:endParaRPr lang="en-GB" dirty="0">
                        <a:highlight>
                          <a:srgbClr val="00FF00"/>
                        </a:highlight>
                      </a:endParaRPr>
                    </a:p>
                  </a:txBody>
                  <a:tcPr/>
                </a:tc>
                <a:tc>
                  <a:txBody>
                    <a:bodyPr/>
                    <a:lstStyle/>
                    <a:p>
                      <a:pPr algn="r"/>
                      <a:r>
                        <a:rPr lang="en-US" dirty="0"/>
                        <a:t>-</a:t>
                      </a:r>
                      <a:endParaRPr lang="en-GB" dirty="0"/>
                    </a:p>
                  </a:txBody>
                  <a:tcPr/>
                </a:tc>
                <a:extLst>
                  <a:ext uri="{0D108BD9-81ED-4DB2-BD59-A6C34878D82A}">
                    <a16:rowId xmlns="" xmlns:a16="http://schemas.microsoft.com/office/drawing/2014/main" val="1094338213"/>
                  </a:ext>
                </a:extLst>
              </a:tr>
              <a:tr h="579628">
                <a:tc>
                  <a:txBody>
                    <a:bodyPr/>
                    <a:lstStyle/>
                    <a:p>
                      <a:r>
                        <a:rPr lang="en-US" dirty="0"/>
                        <a:t>KEVLAR (petroleum-based)</a:t>
                      </a:r>
                      <a:endParaRPr lang="en-GB" dirty="0"/>
                    </a:p>
                  </a:txBody>
                  <a:tcPr>
                    <a:solidFill>
                      <a:schemeClr val="bg2"/>
                    </a:solidFill>
                  </a:tcPr>
                </a:tc>
                <a:tc>
                  <a:txBody>
                    <a:bodyPr/>
                    <a:lstStyle/>
                    <a:p>
                      <a:pPr algn="r"/>
                      <a:r>
                        <a:rPr lang="en-US" dirty="0">
                          <a:highlight>
                            <a:srgbClr val="00FF00"/>
                          </a:highlight>
                        </a:rPr>
                        <a:t>3000</a:t>
                      </a:r>
                      <a:endParaRPr lang="en-GB" dirty="0">
                        <a:highlight>
                          <a:srgbClr val="00FF00"/>
                        </a:highlight>
                      </a:endParaRPr>
                    </a:p>
                  </a:txBody>
                  <a:tcPr>
                    <a:solidFill>
                      <a:schemeClr val="bg2"/>
                    </a:solidFill>
                  </a:tcPr>
                </a:tc>
                <a:tc>
                  <a:txBody>
                    <a:bodyPr/>
                    <a:lstStyle/>
                    <a:p>
                      <a:pPr algn="r"/>
                      <a:r>
                        <a:rPr lang="en-US" dirty="0"/>
                        <a:t>60</a:t>
                      </a:r>
                      <a:endParaRPr lang="en-GB" dirty="0"/>
                    </a:p>
                  </a:txBody>
                  <a:tcP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2.5-3.7</a:t>
                      </a:r>
                      <a:endParaRPr lang="en-GB" dirty="0"/>
                    </a:p>
                    <a:p>
                      <a:pPr algn="r"/>
                      <a:endParaRPr lang="en-GB" dirty="0"/>
                    </a:p>
                  </a:txBody>
                  <a:tcPr>
                    <a:solidFill>
                      <a:schemeClr val="bg2"/>
                    </a:solidFill>
                  </a:tcPr>
                </a:tc>
                <a:extLst>
                  <a:ext uri="{0D108BD9-81ED-4DB2-BD59-A6C34878D82A}">
                    <a16:rowId xmlns="" xmlns:a16="http://schemas.microsoft.com/office/drawing/2014/main" val="1185293369"/>
                  </a:ext>
                </a:extLst>
              </a:tr>
              <a:tr h="5796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Cotton (natural) </a:t>
                      </a:r>
                    </a:p>
                  </a:txBody>
                  <a:tcPr>
                    <a:solidFill>
                      <a:schemeClr val="bg1">
                        <a:lumMod val="95000"/>
                      </a:schemeClr>
                    </a:solidFill>
                  </a:tcPr>
                </a:tc>
                <a:tc>
                  <a:txBody>
                    <a:bodyPr/>
                    <a:lstStyle/>
                    <a:p>
                      <a:pPr algn="r"/>
                      <a:r>
                        <a:rPr lang="en-US" dirty="0"/>
                        <a:t>287-800</a:t>
                      </a:r>
                      <a:endParaRPr lang="en-GB" dirty="0"/>
                    </a:p>
                  </a:txBody>
                  <a:tcPr>
                    <a:solidFill>
                      <a:schemeClr val="bg1">
                        <a:lumMod val="95000"/>
                      </a:schemeClr>
                    </a:solidFill>
                  </a:tcPr>
                </a:tc>
                <a:tc>
                  <a:txBody>
                    <a:bodyPr/>
                    <a:lstStyle/>
                    <a:p>
                      <a:pPr algn="r"/>
                      <a:r>
                        <a:rPr lang="en-US" dirty="0"/>
                        <a:t>5.5-12.6</a:t>
                      </a:r>
                      <a:endParaRPr lang="en-GB" dirty="0"/>
                    </a:p>
                  </a:txBody>
                  <a:tcPr>
                    <a:solidFill>
                      <a:schemeClr val="bg1">
                        <a:lumMod val="95000"/>
                      </a:schemeClr>
                    </a:solidFill>
                  </a:tcPr>
                </a:tc>
                <a:tc>
                  <a:txBody>
                    <a:bodyPr/>
                    <a:lstStyle/>
                    <a:p>
                      <a:pPr algn="r"/>
                      <a:r>
                        <a:rPr lang="en-US" dirty="0">
                          <a:highlight>
                            <a:srgbClr val="00FF00"/>
                          </a:highlight>
                        </a:rPr>
                        <a:t>7-8</a:t>
                      </a:r>
                      <a:endParaRPr lang="en-GB" dirty="0">
                        <a:highlight>
                          <a:srgbClr val="00FF00"/>
                        </a:highlight>
                      </a:endParaRPr>
                    </a:p>
                  </a:txBody>
                  <a:tcPr>
                    <a:solidFill>
                      <a:schemeClr val="bg1">
                        <a:lumMod val="95000"/>
                      </a:schemeClr>
                    </a:solidFill>
                  </a:tcPr>
                </a:tc>
                <a:extLst>
                  <a:ext uri="{0D108BD9-81ED-4DB2-BD59-A6C34878D82A}">
                    <a16:rowId xmlns="" xmlns:a16="http://schemas.microsoft.com/office/drawing/2014/main" val="2361775580"/>
                  </a:ext>
                </a:extLst>
              </a:tr>
            </a:tbl>
          </a:graphicData>
        </a:graphic>
      </p:graphicFrame>
    </p:spTree>
    <p:extLst>
      <p:ext uri="{BB962C8B-B14F-4D97-AF65-F5344CB8AC3E}">
        <p14:creationId xmlns:p14="http://schemas.microsoft.com/office/powerpoint/2010/main" val="1962363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nhaltsplatzhalter 4" descr="Ein Bild, das Frau, Person, Wand, drinnen enthält.&#10;&#10;Mit sehr hoher Zuverlässigkeit generierte Beschreibung">
            <a:extLst>
              <a:ext uri="{FF2B5EF4-FFF2-40B4-BE49-F238E27FC236}">
                <a16:creationId xmlns="" xmlns:a16="http://schemas.microsoft.com/office/drawing/2014/main" id="{BB55B3E3-2587-40A2-A786-DBFC99E4C9EC}"/>
              </a:ext>
            </a:extLst>
          </p:cNvPr>
          <p:cNvPicPr>
            <a:picLocks noChangeAspect="1"/>
          </p:cNvPicPr>
          <p:nvPr/>
        </p:nvPicPr>
        <p:blipFill rotWithShape="1">
          <a:blip r:embed="rId2"/>
          <a:srcRect t="10502" b="4912"/>
          <a:stretch/>
        </p:blipFill>
        <p:spPr>
          <a:xfrm>
            <a:off x="-1" y="10"/>
            <a:ext cx="12192000" cy="6857990"/>
          </a:xfrm>
          <a:prstGeom prst="rect">
            <a:avLst/>
          </a:prstGeom>
        </p:spPr>
      </p:pic>
      <p:sp>
        <p:nvSpPr>
          <p:cNvPr id="2" name="Titel 1">
            <a:extLst>
              <a:ext uri="{FF2B5EF4-FFF2-40B4-BE49-F238E27FC236}">
                <a16:creationId xmlns="" xmlns:a16="http://schemas.microsoft.com/office/drawing/2014/main" id="{3B576F02-B8FE-4F51-BDB6-5B1964562704}"/>
              </a:ext>
            </a:extLst>
          </p:cNvPr>
          <p:cNvSpPr>
            <a:spLocks noGrp="1"/>
          </p:cNvSpPr>
          <p:nvPr>
            <p:ph type="title"/>
          </p:nvPr>
        </p:nvSpPr>
        <p:spPr>
          <a:xfrm>
            <a:off x="709448" y="1913950"/>
            <a:ext cx="4204137" cy="1342754"/>
          </a:xfrm>
        </p:spPr>
        <p:txBody>
          <a:bodyPr vert="horz" lIns="91440" tIns="45720" rIns="91440" bIns="45720" rtlCol="0">
            <a:normAutofit/>
          </a:bodyPr>
          <a:lstStyle/>
          <a:p>
            <a:pPr algn="ctr"/>
            <a:r>
              <a:rPr lang="en-US" sz="3600" kern="1200">
                <a:latin typeface="+mj-lt"/>
                <a:ea typeface="+mj-ea"/>
                <a:cs typeface="+mj-cs"/>
              </a:rPr>
              <a:t>PREPARATION PHASE</a:t>
            </a:r>
          </a:p>
        </p:txBody>
      </p:sp>
      <p:graphicFrame>
        <p:nvGraphicFramePr>
          <p:cNvPr id="3" name="Inhaltsplatzhalter 2">
            <a:extLst>
              <a:ext uri="{FF2B5EF4-FFF2-40B4-BE49-F238E27FC236}">
                <a16:creationId xmlns="" xmlns:a16="http://schemas.microsoft.com/office/drawing/2014/main" id="{799A8D58-11FC-4C42-9DF4-5F77DA1D8140}"/>
              </a:ext>
            </a:extLst>
          </p:cNvPr>
          <p:cNvGraphicFramePr>
            <a:graphicFrameLocks noGrp="1"/>
          </p:cNvGraphicFramePr>
          <p:nvPr>
            <p:ph idx="1"/>
            <p:extLst/>
          </p:nvPr>
        </p:nvGraphicFramePr>
        <p:xfrm>
          <a:off x="525516" y="3417573"/>
          <a:ext cx="4593021" cy="2619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77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6" descr="Ein Bild, das Ananas, Pflanze, Tisch, Obst enthält.&#10;&#10;Mit sehr hoher Zuverlässigkeit generierte Beschreibung">
            <a:extLst>
              <a:ext uri="{FF2B5EF4-FFF2-40B4-BE49-F238E27FC236}">
                <a16:creationId xmlns="" xmlns:a16="http://schemas.microsoft.com/office/drawing/2014/main" id="{67B1E44B-8E6C-4235-9036-87A4EEFBCEE4}"/>
              </a:ext>
            </a:extLst>
          </p:cNvPr>
          <p:cNvPicPr>
            <a:picLocks noChangeAspect="1"/>
          </p:cNvPicPr>
          <p:nvPr/>
        </p:nvPicPr>
        <p:blipFill rotWithShape="1">
          <a:blip r:embed="rId3">
            <a:extLst/>
          </a:blip>
          <a:srcRect l="24389" r="43520"/>
          <a:stretch/>
        </p:blipFill>
        <p:spPr>
          <a:xfrm>
            <a:off x="20" y="10"/>
            <a:ext cx="3143230" cy="6857990"/>
          </a:xfrm>
          <a:prstGeom prst="rect">
            <a:avLst/>
          </a:prstGeom>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4889230" y="419720"/>
            <a:ext cx="6586491" cy="737430"/>
          </a:xfrm>
        </p:spPr>
        <p:txBody>
          <a:bodyPr anchor="b">
            <a:normAutofit/>
          </a:bodyPr>
          <a:lstStyle/>
          <a:p>
            <a:r>
              <a:rPr lang="en-US" sz="4100" dirty="0"/>
              <a:t>1. PREPARATION OF PALF</a:t>
            </a:r>
            <a:endParaRPr lang="en-GB" sz="4100" dirty="0"/>
          </a:p>
        </p:txBody>
      </p:sp>
      <p:graphicFrame>
        <p:nvGraphicFramePr>
          <p:cNvPr id="6" name="Inhaltsplatzhalter 5">
            <a:extLst>
              <a:ext uri="{FF2B5EF4-FFF2-40B4-BE49-F238E27FC236}">
                <a16:creationId xmlns="" xmlns:a16="http://schemas.microsoft.com/office/drawing/2014/main" id="{1DC81ED4-38B9-4882-8031-61167F7A92E7}"/>
              </a:ext>
            </a:extLst>
          </p:cNvPr>
          <p:cNvGraphicFramePr>
            <a:graphicFrameLocks noGrp="1"/>
          </p:cNvGraphicFramePr>
          <p:nvPr>
            <p:ph idx="1"/>
            <p:extLst/>
          </p:nvPr>
        </p:nvGraphicFramePr>
        <p:xfrm>
          <a:off x="2085975" y="318950"/>
          <a:ext cx="9570721" cy="5014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Onlinemedien 4">
            <a:hlinkClick r:id="" action="ppaction://media"/>
            <a:extLst>
              <a:ext uri="{FF2B5EF4-FFF2-40B4-BE49-F238E27FC236}">
                <a16:creationId xmlns="" xmlns:a16="http://schemas.microsoft.com/office/drawing/2014/main" id="{DB6CD794-C313-4D74-87F3-F459C339F161}"/>
              </a:ext>
            </a:extLst>
          </p:cNvPr>
          <p:cNvPicPr>
            <a:picLocks noRot="1" noChangeAspect="1"/>
          </p:cNvPicPr>
          <p:nvPr>
            <a:videoFile r:link="rId1"/>
          </p:nvPr>
        </p:nvPicPr>
        <p:blipFill rotWithShape="1">
          <a:blip r:embed="rId9"/>
          <a:srcRect t="11925" r="30" b="14336"/>
          <a:stretch/>
        </p:blipFill>
        <p:spPr>
          <a:xfrm>
            <a:off x="4722495" y="4330065"/>
            <a:ext cx="4297680" cy="2377440"/>
          </a:xfrm>
          <a:prstGeom prst="rect">
            <a:avLst/>
          </a:prstGeom>
        </p:spPr>
      </p:pic>
    </p:spTree>
    <p:extLst>
      <p:ext uri="{BB962C8B-B14F-4D97-AF65-F5344CB8AC3E}">
        <p14:creationId xmlns:p14="http://schemas.microsoft.com/office/powerpoint/2010/main" val="144864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6" descr="Ein Bild, das Ananas, Pflanze, Tisch, Obst enthält.&#10;&#10;Mit sehr hoher Zuverlässigkeit generierte Beschreibung">
            <a:extLst>
              <a:ext uri="{FF2B5EF4-FFF2-40B4-BE49-F238E27FC236}">
                <a16:creationId xmlns="" xmlns:a16="http://schemas.microsoft.com/office/drawing/2014/main" id="{67B1E44B-8E6C-4235-9036-87A4EEFBCEE4}"/>
              </a:ext>
            </a:extLst>
          </p:cNvPr>
          <p:cNvPicPr>
            <a:picLocks noChangeAspect="1"/>
          </p:cNvPicPr>
          <p:nvPr/>
        </p:nvPicPr>
        <p:blipFill rotWithShape="1">
          <a:blip r:embed="rId3">
            <a:extLst/>
          </a:blip>
          <a:srcRect l="24389" r="43520"/>
          <a:stretch/>
        </p:blipFill>
        <p:spPr>
          <a:xfrm>
            <a:off x="20" y="10"/>
            <a:ext cx="3143230" cy="6857990"/>
          </a:xfrm>
          <a:prstGeom prst="rect">
            <a:avLst/>
          </a:prstGeom>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3581400" y="572120"/>
            <a:ext cx="8181975" cy="737430"/>
          </a:xfrm>
        </p:spPr>
        <p:txBody>
          <a:bodyPr anchor="b">
            <a:normAutofit fontScale="90000"/>
          </a:bodyPr>
          <a:lstStyle/>
          <a:p>
            <a:r>
              <a:rPr lang="en-US" sz="4100" dirty="0"/>
              <a:t>2.1 PREPARATION OF PALF/PLA 	COMPOSITE</a:t>
            </a:r>
            <a:endParaRPr lang="en-GB" sz="4100" dirty="0"/>
          </a:p>
        </p:txBody>
      </p:sp>
      <p:graphicFrame>
        <p:nvGraphicFramePr>
          <p:cNvPr id="6" name="Inhaltsplatzhalter 5">
            <a:extLst>
              <a:ext uri="{FF2B5EF4-FFF2-40B4-BE49-F238E27FC236}">
                <a16:creationId xmlns="" xmlns:a16="http://schemas.microsoft.com/office/drawing/2014/main" id="{1DC81ED4-38B9-4882-8031-61167F7A92E7}"/>
              </a:ext>
            </a:extLst>
          </p:cNvPr>
          <p:cNvGraphicFramePr>
            <a:graphicFrameLocks noGrp="1"/>
          </p:cNvGraphicFramePr>
          <p:nvPr>
            <p:ph idx="1"/>
            <p:extLst/>
          </p:nvPr>
        </p:nvGraphicFramePr>
        <p:xfrm>
          <a:off x="2333625" y="788435"/>
          <a:ext cx="9570721" cy="5014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Onlinemedien 2">
            <a:hlinkClick r:id="" action="ppaction://media"/>
            <a:extLst>
              <a:ext uri="{FF2B5EF4-FFF2-40B4-BE49-F238E27FC236}">
                <a16:creationId xmlns="" xmlns:a16="http://schemas.microsoft.com/office/drawing/2014/main" id="{CE01CC08-3A6B-4E0B-A04A-8BF5F7C12991}"/>
              </a:ext>
            </a:extLst>
          </p:cNvPr>
          <p:cNvPicPr>
            <a:picLocks noRot="1" noChangeAspect="1"/>
          </p:cNvPicPr>
          <p:nvPr>
            <a:videoFile r:link="rId1"/>
          </p:nvPr>
        </p:nvPicPr>
        <p:blipFill rotWithShape="1">
          <a:blip r:embed="rId9"/>
          <a:srcRect t="14792" b="15208"/>
          <a:stretch/>
        </p:blipFill>
        <p:spPr>
          <a:xfrm>
            <a:off x="3581400" y="4851230"/>
            <a:ext cx="3330933" cy="1748740"/>
          </a:xfrm>
          <a:prstGeom prst="rect">
            <a:avLst/>
          </a:prstGeom>
        </p:spPr>
      </p:pic>
    </p:spTree>
    <p:extLst>
      <p:ext uri="{BB962C8B-B14F-4D97-AF65-F5344CB8AC3E}">
        <p14:creationId xmlns:p14="http://schemas.microsoft.com/office/powerpoint/2010/main" val="134267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6" descr="Ein Bild, das Ananas, Pflanze, Tisch, Obst enthält.&#10;&#10;Mit sehr hoher Zuverlässigkeit generierte Beschreibung">
            <a:extLst>
              <a:ext uri="{FF2B5EF4-FFF2-40B4-BE49-F238E27FC236}">
                <a16:creationId xmlns="" xmlns:a16="http://schemas.microsoft.com/office/drawing/2014/main" id="{67B1E44B-8E6C-4235-9036-87A4EEFBCEE4}"/>
              </a:ext>
            </a:extLst>
          </p:cNvPr>
          <p:cNvPicPr>
            <a:picLocks noChangeAspect="1"/>
          </p:cNvPicPr>
          <p:nvPr/>
        </p:nvPicPr>
        <p:blipFill rotWithShape="1">
          <a:blip r:embed="rId3">
            <a:extLst/>
          </a:blip>
          <a:srcRect l="24389" r="43520"/>
          <a:stretch/>
        </p:blipFill>
        <p:spPr>
          <a:xfrm>
            <a:off x="20" y="10"/>
            <a:ext cx="3143230" cy="6857990"/>
          </a:xfrm>
          <a:prstGeom prst="rect">
            <a:avLst/>
          </a:prstGeom>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3657600" y="686705"/>
            <a:ext cx="9056371" cy="737430"/>
          </a:xfrm>
        </p:spPr>
        <p:txBody>
          <a:bodyPr anchor="b">
            <a:normAutofit fontScale="90000"/>
          </a:bodyPr>
          <a:lstStyle/>
          <a:p>
            <a:r>
              <a:rPr lang="en-US" sz="4100" dirty="0"/>
              <a:t>2.2 PREPARATION OF PALF/MA/PLA 	COMPOSITE</a:t>
            </a:r>
            <a:endParaRPr lang="en-GB" sz="4100" dirty="0"/>
          </a:p>
        </p:txBody>
      </p:sp>
      <p:graphicFrame>
        <p:nvGraphicFramePr>
          <p:cNvPr id="6" name="Inhaltsplatzhalter 5">
            <a:extLst>
              <a:ext uri="{FF2B5EF4-FFF2-40B4-BE49-F238E27FC236}">
                <a16:creationId xmlns="" xmlns:a16="http://schemas.microsoft.com/office/drawing/2014/main" id="{1DC81ED4-38B9-4882-8031-61167F7A92E7}"/>
              </a:ext>
            </a:extLst>
          </p:cNvPr>
          <p:cNvGraphicFramePr>
            <a:graphicFrameLocks noGrp="1"/>
          </p:cNvGraphicFramePr>
          <p:nvPr>
            <p:ph idx="1"/>
            <p:extLst/>
          </p:nvPr>
        </p:nvGraphicFramePr>
        <p:xfrm>
          <a:off x="2333625" y="788435"/>
          <a:ext cx="9570721" cy="5014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Onlinemedien 2">
            <a:hlinkClick r:id="" action="ppaction://media"/>
            <a:extLst>
              <a:ext uri="{FF2B5EF4-FFF2-40B4-BE49-F238E27FC236}">
                <a16:creationId xmlns="" xmlns:a16="http://schemas.microsoft.com/office/drawing/2014/main" id="{CE01CC08-3A6B-4E0B-A04A-8BF5F7C12991}"/>
              </a:ext>
            </a:extLst>
          </p:cNvPr>
          <p:cNvPicPr>
            <a:picLocks noRot="1" noChangeAspect="1"/>
          </p:cNvPicPr>
          <p:nvPr>
            <a:videoFile r:link="rId1"/>
          </p:nvPr>
        </p:nvPicPr>
        <p:blipFill rotWithShape="1">
          <a:blip r:embed="rId9"/>
          <a:srcRect t="14792" b="15208"/>
          <a:stretch/>
        </p:blipFill>
        <p:spPr>
          <a:xfrm>
            <a:off x="3581400" y="4842265"/>
            <a:ext cx="3330933" cy="1748740"/>
          </a:xfrm>
          <a:prstGeom prst="rect">
            <a:avLst/>
          </a:prstGeom>
        </p:spPr>
      </p:pic>
    </p:spTree>
    <p:extLst>
      <p:ext uri="{BB962C8B-B14F-4D97-AF65-F5344CB8AC3E}">
        <p14:creationId xmlns:p14="http://schemas.microsoft.com/office/powerpoint/2010/main" val="625521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GB" dirty="0" smtClean="0"/>
              <a:t>Content</a:t>
            </a:r>
            <a:endParaRPr lang="en-GB" dirty="0"/>
          </a:p>
        </p:txBody>
      </p:sp>
      <p:sp>
        <p:nvSpPr>
          <p:cNvPr id="3" name="Inhaltsplatzhalter 2">
            <a:extLst>
              <a:ext uri="{FF2B5EF4-FFF2-40B4-BE49-F238E27FC236}">
                <a16:creationId xmlns="" xmlns:a16="http://schemas.microsoft.com/office/drawing/2014/main" id="{73BE2987-CB90-43D5-80D7-49581246B94B}"/>
              </a:ext>
            </a:extLst>
          </p:cNvPr>
          <p:cNvSpPr>
            <a:spLocks noGrp="1"/>
          </p:cNvSpPr>
          <p:nvPr>
            <p:ph idx="1"/>
          </p:nvPr>
        </p:nvSpPr>
        <p:spPr>
          <a:xfrm>
            <a:off x="875192" y="1542059"/>
            <a:ext cx="10515600" cy="4351338"/>
          </a:xfrm>
        </p:spPr>
        <p:txBody>
          <a:bodyPr>
            <a:noAutofit/>
          </a:bodyPr>
          <a:lstStyle/>
          <a:p>
            <a:r>
              <a:rPr lang="en-GB" sz="1800" dirty="0" smtClean="0"/>
              <a:t>Development and Characterization of PLA-based Green Composites</a:t>
            </a:r>
          </a:p>
          <a:p>
            <a:pPr lvl="1"/>
            <a:r>
              <a:rPr lang="en-GB" sz="1400" dirty="0" smtClean="0"/>
              <a:t>Application of green composites</a:t>
            </a:r>
          </a:p>
          <a:p>
            <a:pPr lvl="1"/>
            <a:r>
              <a:rPr lang="en-GB" sz="1400" dirty="0" smtClean="0"/>
              <a:t>Constituents</a:t>
            </a:r>
          </a:p>
          <a:p>
            <a:pPr lvl="1"/>
            <a:r>
              <a:rPr lang="en-GB" sz="1400" dirty="0" smtClean="0"/>
              <a:t>Types of composites</a:t>
            </a:r>
          </a:p>
          <a:p>
            <a:pPr lvl="1"/>
            <a:r>
              <a:rPr lang="en-GB" sz="1400" dirty="0" smtClean="0"/>
              <a:t>Green fibers and PLA</a:t>
            </a:r>
          </a:p>
          <a:p>
            <a:pPr lvl="1"/>
            <a:r>
              <a:rPr lang="en-GB" sz="1400" dirty="0" smtClean="0"/>
              <a:t>PLA green composites</a:t>
            </a:r>
            <a:r>
              <a:rPr lang="en-GB" sz="1400" dirty="0"/>
              <a:t> </a:t>
            </a:r>
            <a:r>
              <a:rPr lang="en-GB" sz="1400" dirty="0" smtClean="0"/>
              <a:t>and its mechanical properties</a:t>
            </a:r>
            <a:endParaRPr lang="en-GB" sz="1000" dirty="0" smtClean="0"/>
          </a:p>
          <a:p>
            <a:r>
              <a:rPr lang="en-GB" sz="1800" dirty="0" smtClean="0"/>
              <a:t>Pineapple Leaf Fiber Reinforced Poly lactic Acid Green Composites</a:t>
            </a:r>
          </a:p>
          <a:p>
            <a:pPr lvl="1"/>
            <a:r>
              <a:rPr lang="en-GB" sz="1600" dirty="0" smtClean="0"/>
              <a:t>Experimental</a:t>
            </a:r>
          </a:p>
          <a:p>
            <a:pPr lvl="1"/>
            <a:r>
              <a:rPr lang="en-GB" sz="1600" dirty="0" smtClean="0"/>
              <a:t>Results &amp; Discussion</a:t>
            </a:r>
          </a:p>
          <a:p>
            <a:pPr lvl="1"/>
            <a:r>
              <a:rPr lang="en-GB" sz="1600" dirty="0" smtClean="0"/>
              <a:t>Conclusion</a:t>
            </a:r>
          </a:p>
          <a:p>
            <a:r>
              <a:rPr lang="en-GB" sz="1800" dirty="0"/>
              <a:t>Discussion</a:t>
            </a:r>
          </a:p>
          <a:p>
            <a:pPr lvl="1"/>
            <a:r>
              <a:rPr lang="en-GB" sz="1600" dirty="0" smtClean="0"/>
              <a:t>Compare and contrast of research papers</a:t>
            </a:r>
          </a:p>
          <a:p>
            <a:pPr lvl="1"/>
            <a:r>
              <a:rPr lang="en-GB" sz="1600" dirty="0" smtClean="0"/>
              <a:t>Reflection </a:t>
            </a:r>
            <a:r>
              <a:rPr lang="en-GB" sz="1600" dirty="0"/>
              <a:t>on both papers</a:t>
            </a:r>
          </a:p>
          <a:p>
            <a:pPr lvl="1"/>
            <a:r>
              <a:rPr lang="en-GB" sz="1600" dirty="0"/>
              <a:t>Mass production and marketability of green composites</a:t>
            </a:r>
          </a:p>
          <a:p>
            <a:pPr lvl="1"/>
            <a:r>
              <a:rPr lang="en-GB" sz="1600" dirty="0"/>
              <a:t>Life Cycle Assessment on green composites</a:t>
            </a:r>
          </a:p>
          <a:p>
            <a:pPr lvl="1"/>
            <a:r>
              <a:rPr lang="en-GB" sz="1600" dirty="0"/>
              <a:t>SWOT analysis of green </a:t>
            </a:r>
            <a:r>
              <a:rPr lang="en-GB" sz="1600" dirty="0" smtClean="0"/>
              <a:t>composites</a:t>
            </a:r>
          </a:p>
          <a:p>
            <a:r>
              <a:rPr lang="en-GB" sz="1800" dirty="0" smtClean="0"/>
              <a:t>Green composites and the biobased economy </a:t>
            </a:r>
          </a:p>
        </p:txBody>
      </p:sp>
    </p:spTree>
    <p:extLst>
      <p:ext uri="{BB962C8B-B14F-4D97-AF65-F5344CB8AC3E}">
        <p14:creationId xmlns:p14="http://schemas.microsoft.com/office/powerpoint/2010/main" val="1562890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3" descr="Ein Bild, das Screenshot enthält.&#10;&#10;Mit sehr hoher Zuverlässigkeit generierte Beschreibung">
            <a:extLst>
              <a:ext uri="{FF2B5EF4-FFF2-40B4-BE49-F238E27FC236}">
                <a16:creationId xmlns="" xmlns:a16="http://schemas.microsoft.com/office/drawing/2014/main" id="{17CAD7A4-3025-4D10-B3A7-6C3D9B2A9BFA}"/>
              </a:ext>
            </a:extLst>
          </p:cNvPr>
          <p:cNvPicPr>
            <a:picLocks noGrp="1" noChangeAspect="1"/>
          </p:cNvPicPr>
          <p:nvPr>
            <p:ph idx="1"/>
          </p:nvPr>
        </p:nvPicPr>
        <p:blipFill rotWithShape="1">
          <a:blip r:embed="rId2"/>
          <a:srcRect l="15860" t="35292" r="50703" b="11698"/>
          <a:stretch/>
        </p:blipFill>
        <p:spPr>
          <a:xfrm>
            <a:off x="2827121" y="643467"/>
            <a:ext cx="6537757" cy="5571066"/>
          </a:xfrm>
          <a:prstGeom prst="rect">
            <a:avLst/>
          </a:prstGeom>
        </p:spPr>
      </p:pic>
      <p:sp>
        <p:nvSpPr>
          <p:cNvPr id="2" name="Textfeld 1">
            <a:extLst>
              <a:ext uri="{FF2B5EF4-FFF2-40B4-BE49-F238E27FC236}">
                <a16:creationId xmlns="" xmlns:a16="http://schemas.microsoft.com/office/drawing/2014/main" id="{5454EAE4-1298-4162-A04F-3A7EA3906998}"/>
              </a:ext>
            </a:extLst>
          </p:cNvPr>
          <p:cNvSpPr txBox="1"/>
          <p:nvPr/>
        </p:nvSpPr>
        <p:spPr>
          <a:xfrm>
            <a:off x="7507564" y="4791470"/>
            <a:ext cx="1912775" cy="923330"/>
          </a:xfrm>
          <a:prstGeom prst="rect">
            <a:avLst/>
          </a:prstGeom>
          <a:noFill/>
        </p:spPr>
        <p:txBody>
          <a:bodyPr wrap="square" rtlCol="0">
            <a:spAutoFit/>
          </a:bodyPr>
          <a:lstStyle/>
          <a:p>
            <a:r>
              <a:rPr lang="en-US" dirty="0"/>
              <a:t>Anhydride carboxyl group (PLA – g – MA)</a:t>
            </a:r>
            <a:endParaRPr lang="en-GB" dirty="0"/>
          </a:p>
        </p:txBody>
      </p:sp>
      <p:sp>
        <p:nvSpPr>
          <p:cNvPr id="3" name="Textfeld 2">
            <a:extLst>
              <a:ext uri="{FF2B5EF4-FFF2-40B4-BE49-F238E27FC236}">
                <a16:creationId xmlns="" xmlns:a16="http://schemas.microsoft.com/office/drawing/2014/main" id="{09B1C9FB-73B6-4361-8E32-51C20D077E4C}"/>
              </a:ext>
            </a:extLst>
          </p:cNvPr>
          <p:cNvSpPr txBox="1"/>
          <p:nvPr/>
        </p:nvSpPr>
        <p:spPr>
          <a:xfrm>
            <a:off x="5330890" y="5253135"/>
            <a:ext cx="2049624" cy="369332"/>
          </a:xfrm>
          <a:prstGeom prst="rect">
            <a:avLst/>
          </a:prstGeom>
          <a:noFill/>
        </p:spPr>
        <p:txBody>
          <a:bodyPr wrap="square" rtlCol="0">
            <a:spAutoFit/>
          </a:bodyPr>
          <a:lstStyle/>
          <a:p>
            <a:r>
              <a:rPr lang="en-US" dirty="0"/>
              <a:t>Hydroxyl group</a:t>
            </a:r>
            <a:endParaRPr lang="en-GB" dirty="0"/>
          </a:p>
        </p:txBody>
      </p:sp>
    </p:spTree>
    <p:extLst>
      <p:ext uri="{BB962C8B-B14F-4D97-AF65-F5344CB8AC3E}">
        <p14:creationId xmlns:p14="http://schemas.microsoft.com/office/powerpoint/2010/main" val="1199818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6" descr="Ein Bild, das Ananas, Pflanze, Tisch, Obst enthält.&#10;&#10;Mit sehr hoher Zuverlässigkeit generierte Beschreibung">
            <a:extLst>
              <a:ext uri="{FF2B5EF4-FFF2-40B4-BE49-F238E27FC236}">
                <a16:creationId xmlns="" xmlns:a16="http://schemas.microsoft.com/office/drawing/2014/main" id="{67B1E44B-8E6C-4235-9036-87A4EEFBCEE4}"/>
              </a:ext>
            </a:extLst>
          </p:cNvPr>
          <p:cNvPicPr>
            <a:picLocks noChangeAspect="1"/>
          </p:cNvPicPr>
          <p:nvPr/>
        </p:nvPicPr>
        <p:blipFill rotWithShape="1">
          <a:blip r:embed="rId3">
            <a:extLst/>
          </a:blip>
          <a:srcRect l="24389" r="43520"/>
          <a:stretch/>
        </p:blipFill>
        <p:spPr>
          <a:xfrm>
            <a:off x="20" y="-9515"/>
            <a:ext cx="3143230" cy="6857990"/>
          </a:xfrm>
          <a:prstGeom prst="rect">
            <a:avLst/>
          </a:prstGeom>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3717655" y="419100"/>
            <a:ext cx="7626620" cy="737430"/>
          </a:xfrm>
        </p:spPr>
        <p:txBody>
          <a:bodyPr anchor="b">
            <a:normAutofit fontScale="90000"/>
          </a:bodyPr>
          <a:lstStyle/>
          <a:p>
            <a:r>
              <a:rPr lang="en-US" sz="4100" dirty="0"/>
              <a:t>3. PREPARATION OF TENSILE SPECIMEN</a:t>
            </a:r>
            <a:endParaRPr lang="en-GB" sz="4100" dirty="0"/>
          </a:p>
        </p:txBody>
      </p:sp>
      <p:graphicFrame>
        <p:nvGraphicFramePr>
          <p:cNvPr id="6" name="Inhaltsplatzhalter 5">
            <a:extLst>
              <a:ext uri="{FF2B5EF4-FFF2-40B4-BE49-F238E27FC236}">
                <a16:creationId xmlns="" xmlns:a16="http://schemas.microsoft.com/office/drawing/2014/main" id="{1DC81ED4-38B9-4882-8031-61167F7A92E7}"/>
              </a:ext>
            </a:extLst>
          </p:cNvPr>
          <p:cNvGraphicFramePr>
            <a:graphicFrameLocks noGrp="1"/>
          </p:cNvGraphicFramePr>
          <p:nvPr>
            <p:ph idx="1"/>
            <p:extLst/>
          </p:nvPr>
        </p:nvGraphicFramePr>
        <p:xfrm>
          <a:off x="4029075" y="912260"/>
          <a:ext cx="7246621" cy="4612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Onlinemedien 2">
            <a:hlinkClick r:id="" action="ppaction://media"/>
            <a:extLst>
              <a:ext uri="{FF2B5EF4-FFF2-40B4-BE49-F238E27FC236}">
                <a16:creationId xmlns="" xmlns:a16="http://schemas.microsoft.com/office/drawing/2014/main" id="{0D72D266-B57B-4C9C-B6DA-0C4DBBB31C99}"/>
              </a:ext>
            </a:extLst>
          </p:cNvPr>
          <p:cNvPicPr>
            <a:picLocks noRot="1" noChangeAspect="1"/>
          </p:cNvPicPr>
          <p:nvPr>
            <a:videoFile r:link="rId1"/>
          </p:nvPr>
        </p:nvPicPr>
        <p:blipFill>
          <a:blip r:embed="rId9"/>
          <a:stretch>
            <a:fillRect/>
          </a:stretch>
        </p:blipFill>
        <p:spPr>
          <a:xfrm>
            <a:off x="8080310" y="4393964"/>
            <a:ext cx="3014762" cy="2261072"/>
          </a:xfrm>
          <a:prstGeom prst="rect">
            <a:avLst/>
          </a:prstGeom>
        </p:spPr>
      </p:pic>
      <p:pic>
        <p:nvPicPr>
          <p:cNvPr id="5" name="Grafik 4">
            <a:extLst>
              <a:ext uri="{FF2B5EF4-FFF2-40B4-BE49-F238E27FC236}">
                <a16:creationId xmlns="" xmlns:a16="http://schemas.microsoft.com/office/drawing/2014/main" id="{6591BA0B-5E34-43CF-8A75-96BEA4959E47}"/>
              </a:ext>
            </a:extLst>
          </p:cNvPr>
          <p:cNvPicPr>
            <a:picLocks noChangeAspect="1"/>
          </p:cNvPicPr>
          <p:nvPr/>
        </p:nvPicPr>
        <p:blipFill rotWithShape="1">
          <a:blip r:embed="rId10"/>
          <a:srcRect l="50000" t="18544" r="16406" b="2877"/>
          <a:stretch/>
        </p:blipFill>
        <p:spPr>
          <a:xfrm>
            <a:off x="-47624" y="1213681"/>
            <a:ext cx="3205208" cy="4207944"/>
          </a:xfrm>
          <a:prstGeom prst="rect">
            <a:avLst/>
          </a:prstGeom>
        </p:spPr>
      </p:pic>
      <p:cxnSp>
        <p:nvCxnSpPr>
          <p:cNvPr id="8" name="Gerader Verbinder 7">
            <a:extLst>
              <a:ext uri="{FF2B5EF4-FFF2-40B4-BE49-F238E27FC236}">
                <a16:creationId xmlns="" xmlns:a16="http://schemas.microsoft.com/office/drawing/2014/main" id="{7DEB5D4D-8B1B-4B1D-BD08-50DBD52F6536}"/>
              </a:ext>
            </a:extLst>
          </p:cNvPr>
          <p:cNvCxnSpPr/>
          <p:nvPr/>
        </p:nvCxnSpPr>
        <p:spPr>
          <a:xfrm>
            <a:off x="3143250" y="-9515"/>
            <a:ext cx="0" cy="565383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71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3">
            <a:extLst>
              <a:ext uri="{FF2B5EF4-FFF2-40B4-BE49-F238E27FC236}">
                <a16:creationId xmlns="" xmlns:a16="http://schemas.microsoft.com/office/drawing/2014/main" id="{4A0A85D2-0E95-44CA-BF78-4EE83E382BD2}"/>
              </a:ext>
            </a:extLst>
          </p:cNvPr>
          <p:cNvPicPr>
            <a:picLocks noChangeAspect="1"/>
          </p:cNvPicPr>
          <p:nvPr/>
        </p:nvPicPr>
        <p:blipFill rotWithShape="1">
          <a:blip r:embed="rId2"/>
          <a:srcRect/>
          <a:stretch/>
        </p:blipFill>
        <p:spPr>
          <a:xfrm>
            <a:off x="-1" y="9341"/>
            <a:ext cx="12192000" cy="6857990"/>
          </a:xfrm>
          <a:prstGeom prst="rect">
            <a:avLst/>
          </a:prstGeom>
        </p:spPr>
      </p:pic>
      <p:sp>
        <p:nvSpPr>
          <p:cNvPr id="2" name="Titel 1">
            <a:extLst>
              <a:ext uri="{FF2B5EF4-FFF2-40B4-BE49-F238E27FC236}">
                <a16:creationId xmlns="" xmlns:a16="http://schemas.microsoft.com/office/drawing/2014/main" id="{3B576F02-B8FE-4F51-BDB6-5B1964562704}"/>
              </a:ext>
            </a:extLst>
          </p:cNvPr>
          <p:cNvSpPr>
            <a:spLocks noGrp="1"/>
          </p:cNvSpPr>
          <p:nvPr>
            <p:ph type="title"/>
          </p:nvPr>
        </p:nvSpPr>
        <p:spPr>
          <a:xfrm>
            <a:off x="709448" y="1913950"/>
            <a:ext cx="4204137" cy="1342754"/>
          </a:xfrm>
        </p:spPr>
        <p:txBody>
          <a:bodyPr>
            <a:normAutofit/>
          </a:bodyPr>
          <a:lstStyle/>
          <a:p>
            <a:pPr algn="ctr"/>
            <a:r>
              <a:rPr lang="en-US" sz="3600" dirty="0"/>
              <a:t>TESTING PHASE</a:t>
            </a:r>
            <a:endParaRPr lang="en-GB" sz="3600" dirty="0"/>
          </a:p>
        </p:txBody>
      </p:sp>
      <p:graphicFrame>
        <p:nvGraphicFramePr>
          <p:cNvPr id="5" name="Inhaltsplatzhalter 4">
            <a:extLst>
              <a:ext uri="{FF2B5EF4-FFF2-40B4-BE49-F238E27FC236}">
                <a16:creationId xmlns="" xmlns:a16="http://schemas.microsoft.com/office/drawing/2014/main" id="{B4374261-5C30-4A95-BF1D-47F8AF79C25D}"/>
              </a:ext>
            </a:extLst>
          </p:cNvPr>
          <p:cNvGraphicFramePr>
            <a:graphicFrameLocks noGrp="1"/>
          </p:cNvGraphicFramePr>
          <p:nvPr>
            <p:ph idx="1"/>
            <p:extLst/>
          </p:nvPr>
        </p:nvGraphicFramePr>
        <p:xfrm>
          <a:off x="51026" y="2822222"/>
          <a:ext cx="5520980" cy="3827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m 2">
            <a:extLst>
              <a:ext uri="{FF2B5EF4-FFF2-40B4-BE49-F238E27FC236}">
                <a16:creationId xmlns="" xmlns:a16="http://schemas.microsoft.com/office/drawing/2014/main" id="{E714DD9C-4ACE-4EA6-880E-5C99BC7E6C37}"/>
              </a:ext>
            </a:extLst>
          </p:cNvPr>
          <p:cNvGraphicFramePr/>
          <p:nvPr>
            <p:extLst/>
          </p:nvPr>
        </p:nvGraphicFramePr>
        <p:xfrm>
          <a:off x="6260628" y="851561"/>
          <a:ext cx="5114712" cy="53686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52317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 xmlns:a16="http://schemas.microsoft.com/office/drawing/2014/main" id="{52C6EA6E-121C-4A01-89CF-144C36F02101}"/>
              </a:ext>
            </a:extLst>
          </p:cNvPr>
          <p:cNvPicPr>
            <a:picLocks noChangeAspect="1"/>
          </p:cNvPicPr>
          <p:nvPr/>
        </p:nvPicPr>
        <p:blipFill rotWithShape="1">
          <a:blip r:embed="rId2"/>
          <a:srcRect l="21062" t="11553" r="50000" b="3155"/>
          <a:stretch/>
        </p:blipFill>
        <p:spPr>
          <a:xfrm>
            <a:off x="6178291" y="1211819"/>
            <a:ext cx="3528164" cy="5578475"/>
          </a:xfrm>
          <a:prstGeom prst="rect">
            <a:avLst/>
          </a:prstGeom>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748553" y="365125"/>
            <a:ext cx="10515600" cy="1325563"/>
          </a:xfrm>
        </p:spPr>
        <p:txBody>
          <a:bodyPr/>
          <a:lstStyle/>
          <a:p>
            <a:r>
              <a:rPr lang="en-US" dirty="0"/>
              <a:t>a. INSPECTION OF PALF</a:t>
            </a:r>
            <a:endParaRPr lang="en-GB" dirty="0"/>
          </a:p>
        </p:txBody>
      </p:sp>
      <p:grpSp>
        <p:nvGrpSpPr>
          <p:cNvPr id="12" name="Gruppieren 11">
            <a:extLst>
              <a:ext uri="{FF2B5EF4-FFF2-40B4-BE49-F238E27FC236}">
                <a16:creationId xmlns="" xmlns:a16="http://schemas.microsoft.com/office/drawing/2014/main" id="{13A45B25-8720-4CFE-A8CE-E4F574FCE4D1}"/>
              </a:ext>
            </a:extLst>
          </p:cNvPr>
          <p:cNvGrpSpPr/>
          <p:nvPr/>
        </p:nvGrpSpPr>
        <p:grpSpPr>
          <a:xfrm>
            <a:off x="504694" y="1657785"/>
            <a:ext cx="5080952" cy="1325563"/>
            <a:chOff x="1337777" y="1763977"/>
            <a:chExt cx="4757074" cy="1076261"/>
          </a:xfrm>
        </p:grpSpPr>
        <p:sp>
          <p:nvSpPr>
            <p:cNvPr id="13" name="Freihandform: Form 12">
              <a:extLst>
                <a:ext uri="{FF2B5EF4-FFF2-40B4-BE49-F238E27FC236}">
                  <a16:creationId xmlns="" xmlns:a16="http://schemas.microsoft.com/office/drawing/2014/main" id="{C56C2A6F-BB96-4AAE-AD6D-87D05BA291F8}"/>
                </a:ext>
              </a:extLst>
            </p:cNvPr>
            <p:cNvSpPr/>
            <p:nvPr/>
          </p:nvSpPr>
          <p:spPr>
            <a:xfrm>
              <a:off x="1337777" y="1763977"/>
              <a:ext cx="2152522" cy="1076261"/>
            </a:xfrm>
            <a:custGeom>
              <a:avLst/>
              <a:gdLst>
                <a:gd name="connsiteX0" fmla="*/ 0 w 2152522"/>
                <a:gd name="connsiteY0" fmla="*/ 0 h 1076261"/>
                <a:gd name="connsiteX1" fmla="*/ 2152522 w 2152522"/>
                <a:gd name="connsiteY1" fmla="*/ 0 h 1076261"/>
                <a:gd name="connsiteX2" fmla="*/ 2152522 w 2152522"/>
                <a:gd name="connsiteY2" fmla="*/ 1076261 h 1076261"/>
                <a:gd name="connsiteX3" fmla="*/ 0 w 2152522"/>
                <a:gd name="connsiteY3" fmla="*/ 1076261 h 1076261"/>
                <a:gd name="connsiteX4" fmla="*/ 0 w 2152522"/>
                <a:gd name="connsiteY4" fmla="*/ 0 h 10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22" h="1076261">
                  <a:moveTo>
                    <a:pt x="0" y="0"/>
                  </a:moveTo>
                  <a:lnTo>
                    <a:pt x="2152522" y="0"/>
                  </a:lnTo>
                  <a:lnTo>
                    <a:pt x="2152522" y="1076261"/>
                  </a:lnTo>
                  <a:lnTo>
                    <a:pt x="0" y="1076261"/>
                  </a:lnTo>
                  <a:lnTo>
                    <a:pt x="0" y="0"/>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Diameter under Microscope X200 magnification:</a:t>
              </a:r>
              <a:endParaRPr lang="en-GB" sz="1200" kern="1200"/>
            </a:p>
          </p:txBody>
        </p:sp>
        <p:sp>
          <p:nvSpPr>
            <p:cNvPr id="14" name="Freihandform: Form 13">
              <a:extLst>
                <a:ext uri="{FF2B5EF4-FFF2-40B4-BE49-F238E27FC236}">
                  <a16:creationId xmlns="" xmlns:a16="http://schemas.microsoft.com/office/drawing/2014/main" id="{4E0A5B1F-BA0E-4B6D-A7EC-20433CF5BA35}"/>
                </a:ext>
              </a:extLst>
            </p:cNvPr>
            <p:cNvSpPr/>
            <p:nvPr/>
          </p:nvSpPr>
          <p:spPr>
            <a:xfrm>
              <a:off x="3942329" y="1763977"/>
              <a:ext cx="2152522" cy="1076261"/>
            </a:xfrm>
            <a:custGeom>
              <a:avLst/>
              <a:gdLst>
                <a:gd name="connsiteX0" fmla="*/ 0 w 2152522"/>
                <a:gd name="connsiteY0" fmla="*/ 0 h 1076261"/>
                <a:gd name="connsiteX1" fmla="*/ 2152522 w 2152522"/>
                <a:gd name="connsiteY1" fmla="*/ 0 h 1076261"/>
                <a:gd name="connsiteX2" fmla="*/ 2152522 w 2152522"/>
                <a:gd name="connsiteY2" fmla="*/ 1076261 h 1076261"/>
                <a:gd name="connsiteX3" fmla="*/ 0 w 2152522"/>
                <a:gd name="connsiteY3" fmla="*/ 1076261 h 1076261"/>
                <a:gd name="connsiteX4" fmla="*/ 0 w 2152522"/>
                <a:gd name="connsiteY4" fmla="*/ 0 h 1076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522" h="1076261">
                  <a:moveTo>
                    <a:pt x="0" y="0"/>
                  </a:moveTo>
                  <a:lnTo>
                    <a:pt x="2152522" y="0"/>
                  </a:lnTo>
                  <a:lnTo>
                    <a:pt x="2152522" y="1076261"/>
                  </a:lnTo>
                  <a:lnTo>
                    <a:pt x="0" y="1076261"/>
                  </a:lnTo>
                  <a:lnTo>
                    <a:pt x="0" y="0"/>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a:t>
              </a:r>
              <a:r>
                <a:rPr lang="en-GB" sz="1200" kern="1200" dirty="0" err="1"/>
                <a:t>ider</a:t>
              </a:r>
              <a:r>
                <a:rPr lang="en-GB" sz="1200" kern="1200" dirty="0"/>
                <a:t> as compared to 0.02-0.08mm in other literature </a:t>
              </a:r>
            </a:p>
            <a:p>
              <a:pPr marL="0" lvl="0" indent="0" algn="ctr" defTabSz="533400">
                <a:lnSpc>
                  <a:spcPct val="90000"/>
                </a:lnSpc>
                <a:spcBef>
                  <a:spcPct val="0"/>
                </a:spcBef>
                <a:spcAft>
                  <a:spcPct val="35000"/>
                </a:spcAft>
                <a:buNone/>
              </a:pPr>
              <a:r>
                <a:rPr lang="en-GB" sz="1200" kern="1200" dirty="0">
                  <a:sym typeface="Wingdings" panose="05000000000000000000" pitchFamily="2" charset="2"/>
                </a:rPr>
                <a:t></a:t>
              </a:r>
              <a:r>
                <a:rPr lang="en-GB" sz="1200" kern="1200" dirty="0"/>
                <a:t> due to fresh extraction, </a:t>
              </a:r>
              <a:r>
                <a:rPr lang="en-GB" sz="1200" kern="1200" dirty="0" err="1"/>
                <a:t>fiber</a:t>
              </a:r>
              <a:r>
                <a:rPr lang="en-GB" sz="1200" kern="1200" dirty="0"/>
                <a:t> still contain more cellular residues </a:t>
              </a:r>
              <a:r>
                <a:rPr lang="en-GB" sz="1200" kern="1200" dirty="0" err="1"/>
                <a:t>s.a.</a:t>
              </a:r>
              <a:r>
                <a:rPr lang="en-GB" sz="1200" kern="1200" dirty="0"/>
                <a:t> lignin and hemicellulose (connecting the </a:t>
              </a:r>
              <a:r>
                <a:rPr lang="en-GB" sz="1200" kern="1200" dirty="0" err="1"/>
                <a:t>fibers</a:t>
              </a:r>
              <a:r>
                <a:rPr lang="en-GB" sz="1200" kern="1200" dirty="0"/>
                <a:t>)</a:t>
              </a:r>
            </a:p>
          </p:txBody>
        </p:sp>
      </p:grpSp>
      <p:pic>
        <p:nvPicPr>
          <p:cNvPr id="8" name="Grafik 7">
            <a:extLst>
              <a:ext uri="{FF2B5EF4-FFF2-40B4-BE49-F238E27FC236}">
                <a16:creationId xmlns="" xmlns:a16="http://schemas.microsoft.com/office/drawing/2014/main" id="{CDEC5569-122C-460D-8F00-51E7C00E300F}"/>
              </a:ext>
            </a:extLst>
          </p:cNvPr>
          <p:cNvPicPr>
            <a:picLocks noChangeAspect="1"/>
          </p:cNvPicPr>
          <p:nvPr/>
        </p:nvPicPr>
        <p:blipFill rotWithShape="1">
          <a:blip r:embed="rId3"/>
          <a:srcRect l="50000" t="15575" r="17294" b="9543"/>
          <a:stretch/>
        </p:blipFill>
        <p:spPr>
          <a:xfrm>
            <a:off x="1566448" y="3157746"/>
            <a:ext cx="2957445" cy="3632548"/>
          </a:xfrm>
          <a:prstGeom prst="rect">
            <a:avLst/>
          </a:prstGeom>
        </p:spPr>
      </p:pic>
      <p:graphicFrame>
        <p:nvGraphicFramePr>
          <p:cNvPr id="15" name="Diagramm 14">
            <a:extLst>
              <a:ext uri="{FF2B5EF4-FFF2-40B4-BE49-F238E27FC236}">
                <a16:creationId xmlns="" xmlns:a16="http://schemas.microsoft.com/office/drawing/2014/main" id="{D5F87B19-D770-4694-8DF7-652CEE8877EA}"/>
              </a:ext>
            </a:extLst>
          </p:cNvPr>
          <p:cNvGraphicFramePr/>
          <p:nvPr>
            <p:extLst/>
          </p:nvPr>
        </p:nvGraphicFramePr>
        <p:xfrm>
          <a:off x="9392346" y="3123893"/>
          <a:ext cx="2466411" cy="1754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4578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US" dirty="0"/>
              <a:t>a. INSPECTION OF PALF</a:t>
            </a:r>
            <a:endParaRPr lang="en-GB" dirty="0"/>
          </a:p>
        </p:txBody>
      </p:sp>
      <p:graphicFrame>
        <p:nvGraphicFramePr>
          <p:cNvPr id="16" name="Diagramm 15">
            <a:extLst>
              <a:ext uri="{FF2B5EF4-FFF2-40B4-BE49-F238E27FC236}">
                <a16:creationId xmlns="" xmlns:a16="http://schemas.microsoft.com/office/drawing/2014/main" id="{A5B1BBB4-D7BD-4D07-8C6F-38BCA5592D29}"/>
              </a:ext>
            </a:extLst>
          </p:cNvPr>
          <p:cNvGraphicFramePr/>
          <p:nvPr>
            <p:extLst/>
          </p:nvPr>
        </p:nvGraphicFramePr>
        <p:xfrm>
          <a:off x="1165181" y="6353119"/>
          <a:ext cx="4450394"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m 14">
            <a:extLst>
              <a:ext uri="{FF2B5EF4-FFF2-40B4-BE49-F238E27FC236}">
                <a16:creationId xmlns="" xmlns:a16="http://schemas.microsoft.com/office/drawing/2014/main" id="{CDB3875D-93C6-42C1-AD48-C36AB240151B}"/>
              </a:ext>
            </a:extLst>
          </p:cNvPr>
          <p:cNvGraphicFramePr/>
          <p:nvPr>
            <p:extLst/>
          </p:nvPr>
        </p:nvGraphicFramePr>
        <p:xfrm>
          <a:off x="1511474" y="1525185"/>
          <a:ext cx="3757808" cy="9233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Grafik 2">
            <a:extLst>
              <a:ext uri="{FF2B5EF4-FFF2-40B4-BE49-F238E27FC236}">
                <a16:creationId xmlns="" xmlns:a16="http://schemas.microsoft.com/office/drawing/2014/main" id="{C6A2DF33-C237-4346-8630-49B3090E3E73}"/>
              </a:ext>
            </a:extLst>
          </p:cNvPr>
          <p:cNvPicPr>
            <a:picLocks noChangeAspect="1"/>
          </p:cNvPicPr>
          <p:nvPr/>
        </p:nvPicPr>
        <p:blipFill rotWithShape="1">
          <a:blip r:embed="rId12"/>
          <a:srcRect l="10963" t="40705" r="51485" b="1941"/>
          <a:stretch/>
        </p:blipFill>
        <p:spPr>
          <a:xfrm>
            <a:off x="1165181" y="2535326"/>
            <a:ext cx="4450394" cy="3646301"/>
          </a:xfrm>
          <a:prstGeom prst="rect">
            <a:avLst/>
          </a:prstGeom>
        </p:spPr>
      </p:pic>
      <p:graphicFrame>
        <p:nvGraphicFramePr>
          <p:cNvPr id="17" name="Diagramm 16">
            <a:extLst>
              <a:ext uri="{FF2B5EF4-FFF2-40B4-BE49-F238E27FC236}">
                <a16:creationId xmlns="" xmlns:a16="http://schemas.microsoft.com/office/drawing/2014/main" id="{6C1FF44B-3259-4C4B-BCFB-EC6FCCD019AD}"/>
              </a:ext>
            </a:extLst>
          </p:cNvPr>
          <p:cNvGraphicFramePr/>
          <p:nvPr>
            <p:extLst/>
          </p:nvPr>
        </p:nvGraphicFramePr>
        <p:xfrm>
          <a:off x="7584002" y="1380804"/>
          <a:ext cx="2466975" cy="369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5" name="Grafik 4">
            <a:extLst>
              <a:ext uri="{FF2B5EF4-FFF2-40B4-BE49-F238E27FC236}">
                <a16:creationId xmlns="" xmlns:a16="http://schemas.microsoft.com/office/drawing/2014/main" id="{C7959A4A-52D3-4FFF-B2D4-C6030B58ECD3}"/>
              </a:ext>
            </a:extLst>
          </p:cNvPr>
          <p:cNvPicPr>
            <a:picLocks noChangeAspect="1"/>
          </p:cNvPicPr>
          <p:nvPr/>
        </p:nvPicPr>
        <p:blipFill rotWithShape="1">
          <a:blip r:embed="rId18"/>
          <a:srcRect l="50148" t="10387" r="15937" b="1504"/>
          <a:stretch/>
        </p:blipFill>
        <p:spPr>
          <a:xfrm>
            <a:off x="6996429" y="1871117"/>
            <a:ext cx="3468144" cy="4833404"/>
          </a:xfrm>
          <a:prstGeom prst="rect">
            <a:avLst/>
          </a:prstGeom>
        </p:spPr>
      </p:pic>
      <p:sp>
        <p:nvSpPr>
          <p:cNvPr id="6" name="Textfeld 5">
            <a:extLst>
              <a:ext uri="{FF2B5EF4-FFF2-40B4-BE49-F238E27FC236}">
                <a16:creationId xmlns="" xmlns:a16="http://schemas.microsoft.com/office/drawing/2014/main" id="{7258305E-1255-451B-8020-771E4F5D9326}"/>
              </a:ext>
            </a:extLst>
          </p:cNvPr>
          <p:cNvSpPr txBox="1"/>
          <p:nvPr/>
        </p:nvSpPr>
        <p:spPr>
          <a:xfrm>
            <a:off x="7786683" y="2133179"/>
            <a:ext cx="881064" cy="277593"/>
          </a:xfrm>
          <a:prstGeom prst="rect">
            <a:avLst/>
          </a:prstGeom>
          <a:noFill/>
        </p:spPr>
        <p:txBody>
          <a:bodyPr wrap="square" rtlCol="0">
            <a:spAutoFit/>
          </a:bodyPr>
          <a:lstStyle/>
          <a:p>
            <a:r>
              <a:rPr lang="en-US" sz="1200" dirty="0"/>
              <a:t>water loss</a:t>
            </a:r>
            <a:endParaRPr lang="en-GB" sz="1200" dirty="0"/>
          </a:p>
        </p:txBody>
      </p:sp>
      <p:sp>
        <p:nvSpPr>
          <p:cNvPr id="11" name="Textfeld 10">
            <a:extLst>
              <a:ext uri="{FF2B5EF4-FFF2-40B4-BE49-F238E27FC236}">
                <a16:creationId xmlns="" xmlns:a16="http://schemas.microsoft.com/office/drawing/2014/main" id="{EA0BF0D2-4873-4625-B3E2-AC39095C0BED}"/>
              </a:ext>
            </a:extLst>
          </p:cNvPr>
          <p:cNvSpPr txBox="1"/>
          <p:nvPr/>
        </p:nvSpPr>
        <p:spPr>
          <a:xfrm>
            <a:off x="8667747" y="2358750"/>
            <a:ext cx="1145577" cy="646331"/>
          </a:xfrm>
          <a:prstGeom prst="rect">
            <a:avLst/>
          </a:prstGeom>
          <a:noFill/>
        </p:spPr>
        <p:txBody>
          <a:bodyPr wrap="square" rtlCol="0">
            <a:spAutoFit/>
          </a:bodyPr>
          <a:lstStyle/>
          <a:p>
            <a:r>
              <a:rPr lang="en-US" sz="1200" dirty="0"/>
              <a:t>Cellulose, hemicellulose, lignin degrade</a:t>
            </a:r>
            <a:endParaRPr lang="en-GB" sz="1200" dirty="0"/>
          </a:p>
        </p:txBody>
      </p:sp>
      <p:sp>
        <p:nvSpPr>
          <p:cNvPr id="12" name="Textfeld 11">
            <a:extLst>
              <a:ext uri="{FF2B5EF4-FFF2-40B4-BE49-F238E27FC236}">
                <a16:creationId xmlns="" xmlns:a16="http://schemas.microsoft.com/office/drawing/2014/main" id="{E52E941F-A6E6-416E-B251-8906C6B596D0}"/>
              </a:ext>
            </a:extLst>
          </p:cNvPr>
          <p:cNvSpPr txBox="1"/>
          <p:nvPr/>
        </p:nvSpPr>
        <p:spPr>
          <a:xfrm>
            <a:off x="9415660" y="3331821"/>
            <a:ext cx="1611159" cy="276999"/>
          </a:xfrm>
          <a:prstGeom prst="rect">
            <a:avLst/>
          </a:prstGeom>
          <a:noFill/>
        </p:spPr>
        <p:txBody>
          <a:bodyPr wrap="square" rtlCol="0">
            <a:spAutoFit/>
          </a:bodyPr>
          <a:lstStyle/>
          <a:p>
            <a:r>
              <a:rPr lang="en-US" sz="1200" dirty="0">
                <a:highlight>
                  <a:srgbClr val="FF0000"/>
                </a:highlight>
              </a:rPr>
              <a:t>Char residue ~ 10%</a:t>
            </a:r>
            <a:endParaRPr lang="en-GB" sz="1200" dirty="0">
              <a:highlight>
                <a:srgbClr val="FF0000"/>
              </a:highlight>
            </a:endParaRPr>
          </a:p>
        </p:txBody>
      </p:sp>
      <p:sp>
        <p:nvSpPr>
          <p:cNvPr id="13" name="Textfeld 12">
            <a:extLst>
              <a:ext uri="{FF2B5EF4-FFF2-40B4-BE49-F238E27FC236}">
                <a16:creationId xmlns="" xmlns:a16="http://schemas.microsoft.com/office/drawing/2014/main" id="{0C2D11C1-AF46-49CB-979B-67AA96DBBF09}"/>
              </a:ext>
            </a:extLst>
          </p:cNvPr>
          <p:cNvSpPr txBox="1"/>
          <p:nvPr/>
        </p:nvSpPr>
        <p:spPr>
          <a:xfrm>
            <a:off x="7990913" y="4978226"/>
            <a:ext cx="1353671" cy="461665"/>
          </a:xfrm>
          <a:prstGeom prst="rect">
            <a:avLst/>
          </a:prstGeom>
          <a:noFill/>
        </p:spPr>
        <p:txBody>
          <a:bodyPr wrap="square" rtlCol="0">
            <a:spAutoFit/>
          </a:bodyPr>
          <a:lstStyle/>
          <a:p>
            <a:r>
              <a:rPr lang="en-US" sz="1200" dirty="0"/>
              <a:t>Non- cellulose part degrades</a:t>
            </a:r>
            <a:endParaRPr lang="en-GB" sz="1200" dirty="0"/>
          </a:p>
        </p:txBody>
      </p:sp>
    </p:spTree>
    <p:extLst>
      <p:ext uri="{BB962C8B-B14F-4D97-AF65-F5344CB8AC3E}">
        <p14:creationId xmlns:p14="http://schemas.microsoft.com/office/powerpoint/2010/main" val="470067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 xmlns:a16="http://schemas.microsoft.com/office/drawing/2014/main" id="{4C01A9B3-6845-4087-B3E5-9540C66E2CC9}"/>
              </a:ext>
            </a:extLst>
          </p:cNvPr>
          <p:cNvSpPr txBox="1">
            <a:spLocks/>
          </p:cNvSpPr>
          <p:nvPr/>
        </p:nvSpPr>
        <p:spPr>
          <a:xfrm>
            <a:off x="990600" y="-49745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pic>
        <p:nvPicPr>
          <p:cNvPr id="5" name="Grafik 4">
            <a:extLst>
              <a:ext uri="{FF2B5EF4-FFF2-40B4-BE49-F238E27FC236}">
                <a16:creationId xmlns="" xmlns:a16="http://schemas.microsoft.com/office/drawing/2014/main" id="{3D9FFB45-B07E-458D-82CF-7F64DBB2BF5E}"/>
              </a:ext>
            </a:extLst>
          </p:cNvPr>
          <p:cNvPicPr>
            <a:picLocks noChangeAspect="1"/>
          </p:cNvPicPr>
          <p:nvPr/>
        </p:nvPicPr>
        <p:blipFill>
          <a:blip r:embed="rId2"/>
          <a:stretch>
            <a:fillRect/>
          </a:stretch>
        </p:blipFill>
        <p:spPr>
          <a:xfrm>
            <a:off x="6091237" y="3424237"/>
            <a:ext cx="9525" cy="9525"/>
          </a:xfrm>
          <a:prstGeom prst="rect">
            <a:avLst/>
          </a:prstGeom>
        </p:spPr>
      </p:pic>
      <p:pic>
        <p:nvPicPr>
          <p:cNvPr id="8" name="Grafik 7">
            <a:extLst>
              <a:ext uri="{FF2B5EF4-FFF2-40B4-BE49-F238E27FC236}">
                <a16:creationId xmlns="" xmlns:a16="http://schemas.microsoft.com/office/drawing/2014/main" id="{25BBDECE-E9D0-4F0A-80AB-A70A8A09F08C}"/>
              </a:ext>
            </a:extLst>
          </p:cNvPr>
          <p:cNvPicPr>
            <a:picLocks noChangeAspect="1"/>
          </p:cNvPicPr>
          <p:nvPr/>
        </p:nvPicPr>
        <p:blipFill rotWithShape="1">
          <a:blip r:embed="rId3"/>
          <a:srcRect l="16391" t="23422" r="52070" b="26189"/>
          <a:stretch/>
        </p:blipFill>
        <p:spPr>
          <a:xfrm>
            <a:off x="345060" y="905986"/>
            <a:ext cx="3845242" cy="3295650"/>
          </a:xfrm>
          <a:prstGeom prst="rect">
            <a:avLst/>
          </a:prstGeom>
        </p:spPr>
      </p:pic>
      <p:pic>
        <p:nvPicPr>
          <p:cNvPr id="9" name="Grafik 8">
            <a:extLst>
              <a:ext uri="{FF2B5EF4-FFF2-40B4-BE49-F238E27FC236}">
                <a16:creationId xmlns="" xmlns:a16="http://schemas.microsoft.com/office/drawing/2014/main" id="{33F32592-F6DA-44AC-96A3-9CFB6D0DB487}"/>
              </a:ext>
            </a:extLst>
          </p:cNvPr>
          <p:cNvPicPr>
            <a:picLocks noChangeAspect="1"/>
          </p:cNvPicPr>
          <p:nvPr/>
        </p:nvPicPr>
        <p:blipFill rotWithShape="1">
          <a:blip r:embed="rId3"/>
          <a:srcRect l="50969" t="21676" r="17961" b="20436"/>
          <a:stretch/>
        </p:blipFill>
        <p:spPr>
          <a:xfrm>
            <a:off x="8067807" y="905986"/>
            <a:ext cx="3788098" cy="3786187"/>
          </a:xfrm>
          <a:prstGeom prst="rect">
            <a:avLst/>
          </a:prstGeom>
        </p:spPr>
      </p:pic>
      <p:pic>
        <p:nvPicPr>
          <p:cNvPr id="10" name="Grafik 9">
            <a:extLst>
              <a:ext uri="{FF2B5EF4-FFF2-40B4-BE49-F238E27FC236}">
                <a16:creationId xmlns="" xmlns:a16="http://schemas.microsoft.com/office/drawing/2014/main" id="{DDF9A6C3-C061-4624-8677-CFD38970597C}"/>
              </a:ext>
            </a:extLst>
          </p:cNvPr>
          <p:cNvPicPr>
            <a:picLocks noChangeAspect="1"/>
          </p:cNvPicPr>
          <p:nvPr/>
        </p:nvPicPr>
        <p:blipFill rotWithShape="1">
          <a:blip r:embed="rId4"/>
          <a:srcRect l="22406" t="22256" r="50945" b="11748"/>
          <a:stretch/>
        </p:blipFill>
        <p:spPr>
          <a:xfrm>
            <a:off x="4408252" y="905986"/>
            <a:ext cx="3432640" cy="4560412"/>
          </a:xfrm>
          <a:prstGeom prst="rect">
            <a:avLst/>
          </a:prstGeom>
        </p:spPr>
      </p:pic>
      <p:sp>
        <p:nvSpPr>
          <p:cNvPr id="3" name="Textfeld 2">
            <a:extLst>
              <a:ext uri="{FF2B5EF4-FFF2-40B4-BE49-F238E27FC236}">
                <a16:creationId xmlns="" xmlns:a16="http://schemas.microsoft.com/office/drawing/2014/main" id="{EB3AB5E5-9D7E-4240-B5AF-999A53EA9BAB}"/>
              </a:ext>
            </a:extLst>
          </p:cNvPr>
          <p:cNvSpPr txBox="1"/>
          <p:nvPr/>
        </p:nvSpPr>
        <p:spPr>
          <a:xfrm>
            <a:off x="1492401" y="1131532"/>
            <a:ext cx="546847" cy="369332"/>
          </a:xfrm>
          <a:prstGeom prst="rect">
            <a:avLst/>
          </a:prstGeom>
          <a:noFill/>
        </p:spPr>
        <p:txBody>
          <a:bodyPr wrap="square" rtlCol="0">
            <a:spAutoFit/>
          </a:bodyPr>
          <a:lstStyle/>
          <a:p>
            <a:r>
              <a:rPr lang="en-US" dirty="0" err="1"/>
              <a:t>Tg</a:t>
            </a:r>
            <a:endParaRPr lang="en-GB" dirty="0"/>
          </a:p>
        </p:txBody>
      </p:sp>
      <p:sp>
        <p:nvSpPr>
          <p:cNvPr id="11" name="Textfeld 10">
            <a:extLst>
              <a:ext uri="{FF2B5EF4-FFF2-40B4-BE49-F238E27FC236}">
                <a16:creationId xmlns="" xmlns:a16="http://schemas.microsoft.com/office/drawing/2014/main" id="{10F2A636-20F5-4E42-848C-A6115AE58A33}"/>
              </a:ext>
            </a:extLst>
          </p:cNvPr>
          <p:cNvSpPr txBox="1"/>
          <p:nvPr/>
        </p:nvSpPr>
        <p:spPr>
          <a:xfrm>
            <a:off x="3073761" y="1367708"/>
            <a:ext cx="546847" cy="369332"/>
          </a:xfrm>
          <a:prstGeom prst="rect">
            <a:avLst/>
          </a:prstGeom>
          <a:noFill/>
        </p:spPr>
        <p:txBody>
          <a:bodyPr wrap="square" rtlCol="0">
            <a:spAutoFit/>
          </a:bodyPr>
          <a:lstStyle/>
          <a:p>
            <a:r>
              <a:rPr lang="en-US" dirty="0"/>
              <a:t>Tm</a:t>
            </a:r>
            <a:endParaRPr lang="en-GB" dirty="0"/>
          </a:p>
        </p:txBody>
      </p:sp>
      <p:graphicFrame>
        <p:nvGraphicFramePr>
          <p:cNvPr id="16" name="Diagramm 15">
            <a:extLst>
              <a:ext uri="{FF2B5EF4-FFF2-40B4-BE49-F238E27FC236}">
                <a16:creationId xmlns="" xmlns:a16="http://schemas.microsoft.com/office/drawing/2014/main" id="{74DE950D-47E9-4AA7-BBA7-EC7A9D46EC2A}"/>
              </a:ext>
            </a:extLst>
          </p:cNvPr>
          <p:cNvGraphicFramePr/>
          <p:nvPr>
            <p:extLst/>
          </p:nvPr>
        </p:nvGraphicFramePr>
        <p:xfrm>
          <a:off x="63294" y="4640953"/>
          <a:ext cx="4525780" cy="20163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Diagramm 16">
            <a:extLst>
              <a:ext uri="{FF2B5EF4-FFF2-40B4-BE49-F238E27FC236}">
                <a16:creationId xmlns="" xmlns:a16="http://schemas.microsoft.com/office/drawing/2014/main" id="{3187ED88-28BB-4D22-B6DC-5EEEA455FA36}"/>
              </a:ext>
            </a:extLst>
          </p:cNvPr>
          <p:cNvGraphicFramePr/>
          <p:nvPr>
            <p:extLst/>
          </p:nvPr>
        </p:nvGraphicFramePr>
        <p:xfrm>
          <a:off x="4425491" y="5623957"/>
          <a:ext cx="3415401" cy="12003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2" name="Textfeld 11">
            <a:extLst>
              <a:ext uri="{FF2B5EF4-FFF2-40B4-BE49-F238E27FC236}">
                <a16:creationId xmlns="" xmlns:a16="http://schemas.microsoft.com/office/drawing/2014/main" id="{9D241A7F-3F5A-402D-BFFC-CCE204621BA7}"/>
              </a:ext>
            </a:extLst>
          </p:cNvPr>
          <p:cNvSpPr txBox="1"/>
          <p:nvPr/>
        </p:nvSpPr>
        <p:spPr>
          <a:xfrm>
            <a:off x="5930432" y="1506022"/>
            <a:ext cx="774047" cy="369332"/>
          </a:xfrm>
          <a:prstGeom prst="rect">
            <a:avLst/>
          </a:prstGeom>
          <a:noFill/>
        </p:spPr>
        <p:txBody>
          <a:bodyPr wrap="square" rtlCol="0">
            <a:spAutoFit/>
          </a:bodyPr>
          <a:lstStyle/>
          <a:p>
            <a:r>
              <a:rPr lang="en-US" dirty="0"/>
              <a:t>285C</a:t>
            </a:r>
            <a:endParaRPr lang="en-GB" dirty="0"/>
          </a:p>
        </p:txBody>
      </p:sp>
      <p:graphicFrame>
        <p:nvGraphicFramePr>
          <p:cNvPr id="18" name="Diagramm 17">
            <a:extLst>
              <a:ext uri="{FF2B5EF4-FFF2-40B4-BE49-F238E27FC236}">
                <a16:creationId xmlns="" xmlns:a16="http://schemas.microsoft.com/office/drawing/2014/main" id="{7A496C1B-FBCD-4BB9-BF34-536C0645BC61}"/>
              </a:ext>
            </a:extLst>
          </p:cNvPr>
          <p:cNvGraphicFramePr/>
          <p:nvPr>
            <p:extLst/>
          </p:nvPr>
        </p:nvGraphicFramePr>
        <p:xfrm>
          <a:off x="8227626" y="4882895"/>
          <a:ext cx="3975463" cy="177443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4" name="Titel 1">
            <a:extLst>
              <a:ext uri="{FF2B5EF4-FFF2-40B4-BE49-F238E27FC236}">
                <a16:creationId xmlns="" xmlns:a16="http://schemas.microsoft.com/office/drawing/2014/main" id="{286F64CB-3317-4AD4-94C1-205583629719}"/>
              </a:ext>
            </a:extLst>
          </p:cNvPr>
          <p:cNvSpPr txBox="1">
            <a:spLocks/>
          </p:cNvSpPr>
          <p:nvPr/>
        </p:nvSpPr>
        <p:spPr>
          <a:xfrm>
            <a:off x="1240636" y="-124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 INSPECTION OF PLA</a:t>
            </a:r>
            <a:endParaRPr lang="en-GB" dirty="0"/>
          </a:p>
        </p:txBody>
      </p:sp>
    </p:spTree>
    <p:extLst>
      <p:ext uri="{BB962C8B-B14F-4D97-AF65-F5344CB8AC3E}">
        <p14:creationId xmlns:p14="http://schemas.microsoft.com/office/powerpoint/2010/main" val="1975971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 xmlns:a16="http://schemas.microsoft.com/office/drawing/2014/main" id="{61F5C659-FDBD-46A2-B4A9-F4DFA62A30BF}"/>
              </a:ext>
            </a:extLst>
          </p:cNvPr>
          <p:cNvSpPr txBox="1">
            <a:spLocks/>
          </p:cNvSpPr>
          <p:nvPr/>
        </p:nvSpPr>
        <p:spPr>
          <a:xfrm>
            <a:off x="927847" y="2132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 CHARACTERIZATION OF COMPOSITES </a:t>
            </a:r>
          </a:p>
          <a:p>
            <a:r>
              <a:rPr lang="en-US" dirty="0"/>
              <a:t>	1) </a:t>
            </a:r>
            <a:r>
              <a:rPr lang="en-US" dirty="0" err="1"/>
              <a:t>Thermo</a:t>
            </a:r>
            <a:r>
              <a:rPr lang="en-US" dirty="0"/>
              <a:t> and Tensile Tests </a:t>
            </a:r>
            <a:endParaRPr lang="en-GB" dirty="0"/>
          </a:p>
        </p:txBody>
      </p:sp>
      <p:pic>
        <p:nvPicPr>
          <p:cNvPr id="5" name="Grafik 4">
            <a:extLst>
              <a:ext uri="{FF2B5EF4-FFF2-40B4-BE49-F238E27FC236}">
                <a16:creationId xmlns="" xmlns:a16="http://schemas.microsoft.com/office/drawing/2014/main" id="{89A5E28D-AD3B-4455-806F-617639A1FAD7}"/>
              </a:ext>
            </a:extLst>
          </p:cNvPr>
          <p:cNvPicPr>
            <a:picLocks noChangeAspect="1"/>
          </p:cNvPicPr>
          <p:nvPr/>
        </p:nvPicPr>
        <p:blipFill rotWithShape="1">
          <a:blip r:embed="rId2"/>
          <a:srcRect l="22219" t="23611" r="21157" b="5486"/>
          <a:stretch/>
        </p:blipFill>
        <p:spPr>
          <a:xfrm>
            <a:off x="3450123" y="1729888"/>
            <a:ext cx="6355306" cy="4269022"/>
          </a:xfrm>
          <a:prstGeom prst="rect">
            <a:avLst/>
          </a:prstGeom>
        </p:spPr>
      </p:pic>
      <p:graphicFrame>
        <p:nvGraphicFramePr>
          <p:cNvPr id="19" name="Diagramm 18">
            <a:extLst>
              <a:ext uri="{FF2B5EF4-FFF2-40B4-BE49-F238E27FC236}">
                <a16:creationId xmlns="" xmlns:a16="http://schemas.microsoft.com/office/drawing/2014/main" id="{26BF2FCD-4413-4326-AF27-525341E0226D}"/>
              </a:ext>
            </a:extLst>
          </p:cNvPr>
          <p:cNvGraphicFramePr/>
          <p:nvPr>
            <p:extLst/>
          </p:nvPr>
        </p:nvGraphicFramePr>
        <p:xfrm>
          <a:off x="448236" y="4919030"/>
          <a:ext cx="2063418" cy="1323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m 16">
            <a:extLst>
              <a:ext uri="{FF2B5EF4-FFF2-40B4-BE49-F238E27FC236}">
                <a16:creationId xmlns="" xmlns:a16="http://schemas.microsoft.com/office/drawing/2014/main" id="{D4D1EFA7-7D28-44BD-8BEA-27FFDD299F18}"/>
              </a:ext>
            </a:extLst>
          </p:cNvPr>
          <p:cNvGraphicFramePr/>
          <p:nvPr>
            <p:extLst/>
          </p:nvPr>
        </p:nvGraphicFramePr>
        <p:xfrm>
          <a:off x="10533" y="1885302"/>
          <a:ext cx="3584314" cy="1161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Diagramm 17">
            <a:extLst>
              <a:ext uri="{FF2B5EF4-FFF2-40B4-BE49-F238E27FC236}">
                <a16:creationId xmlns="" xmlns:a16="http://schemas.microsoft.com/office/drawing/2014/main" id="{4D019C17-2CB9-430D-BE96-8BA31B1DC47D}"/>
              </a:ext>
            </a:extLst>
          </p:cNvPr>
          <p:cNvGraphicFramePr/>
          <p:nvPr>
            <p:extLst/>
          </p:nvPr>
        </p:nvGraphicFramePr>
        <p:xfrm>
          <a:off x="0" y="3805516"/>
          <a:ext cx="3584314" cy="122629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Ellipse 8">
            <a:extLst>
              <a:ext uri="{FF2B5EF4-FFF2-40B4-BE49-F238E27FC236}">
                <a16:creationId xmlns="" xmlns:a16="http://schemas.microsoft.com/office/drawing/2014/main" id="{FBB9E548-1BD9-4D40-AC34-73BCE50D6AFE}"/>
              </a:ext>
            </a:extLst>
          </p:cNvPr>
          <p:cNvSpPr/>
          <p:nvPr/>
        </p:nvSpPr>
        <p:spPr>
          <a:xfrm>
            <a:off x="8256494" y="3067736"/>
            <a:ext cx="430306" cy="4240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llipse 9">
            <a:extLst>
              <a:ext uri="{FF2B5EF4-FFF2-40B4-BE49-F238E27FC236}">
                <a16:creationId xmlns="" xmlns:a16="http://schemas.microsoft.com/office/drawing/2014/main" id="{F4326630-583C-4F30-89D4-3EA3326665A0}"/>
              </a:ext>
            </a:extLst>
          </p:cNvPr>
          <p:cNvSpPr/>
          <p:nvPr/>
        </p:nvSpPr>
        <p:spPr>
          <a:xfrm>
            <a:off x="8341601" y="5266534"/>
            <a:ext cx="430306" cy="4240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llipse 10">
            <a:extLst>
              <a:ext uri="{FF2B5EF4-FFF2-40B4-BE49-F238E27FC236}">
                <a16:creationId xmlns="" xmlns:a16="http://schemas.microsoft.com/office/drawing/2014/main" id="{98DA2EB6-415C-4B76-BF30-3F37250C341E}"/>
              </a:ext>
            </a:extLst>
          </p:cNvPr>
          <p:cNvSpPr/>
          <p:nvPr/>
        </p:nvSpPr>
        <p:spPr>
          <a:xfrm>
            <a:off x="8963386" y="5204098"/>
            <a:ext cx="430306" cy="4240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Ellipse 11">
            <a:extLst>
              <a:ext uri="{FF2B5EF4-FFF2-40B4-BE49-F238E27FC236}">
                <a16:creationId xmlns="" xmlns:a16="http://schemas.microsoft.com/office/drawing/2014/main" id="{9B5CB0A8-AE71-4BAE-A8B2-56C6BE9D1356}"/>
              </a:ext>
            </a:extLst>
          </p:cNvPr>
          <p:cNvSpPr/>
          <p:nvPr/>
        </p:nvSpPr>
        <p:spPr>
          <a:xfrm>
            <a:off x="8884023" y="3073381"/>
            <a:ext cx="430306" cy="4240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feld 14">
            <a:extLst>
              <a:ext uri="{FF2B5EF4-FFF2-40B4-BE49-F238E27FC236}">
                <a16:creationId xmlns="" xmlns:a16="http://schemas.microsoft.com/office/drawing/2014/main" id="{C21EE15F-16C8-4E90-9C7E-FEB45CA02493}"/>
              </a:ext>
            </a:extLst>
          </p:cNvPr>
          <p:cNvSpPr txBox="1"/>
          <p:nvPr/>
        </p:nvSpPr>
        <p:spPr>
          <a:xfrm>
            <a:off x="3782265" y="6174834"/>
            <a:ext cx="2715410" cy="646331"/>
          </a:xfrm>
          <a:prstGeom prst="rect">
            <a:avLst/>
          </a:prstGeom>
          <a:noFill/>
        </p:spPr>
        <p:txBody>
          <a:bodyPr wrap="square" rtlCol="0">
            <a:spAutoFit/>
          </a:bodyPr>
          <a:lstStyle/>
          <a:p>
            <a:r>
              <a:rPr lang="en-US" dirty="0"/>
              <a:t>Higher PALF content </a:t>
            </a:r>
            <a:r>
              <a:rPr lang="en-US" dirty="0">
                <a:sym typeface="Wingdings" panose="05000000000000000000" pitchFamily="2" charset="2"/>
              </a:rPr>
              <a:t> lower char residue</a:t>
            </a:r>
            <a:endParaRPr lang="en-GB" dirty="0"/>
          </a:p>
        </p:txBody>
      </p:sp>
      <p:sp>
        <p:nvSpPr>
          <p:cNvPr id="16" name="Textfeld 15">
            <a:extLst>
              <a:ext uri="{FF2B5EF4-FFF2-40B4-BE49-F238E27FC236}">
                <a16:creationId xmlns="" xmlns:a16="http://schemas.microsoft.com/office/drawing/2014/main" id="{FD9C209D-8602-431C-9641-A04644799F07}"/>
              </a:ext>
            </a:extLst>
          </p:cNvPr>
          <p:cNvSpPr txBox="1"/>
          <p:nvPr/>
        </p:nvSpPr>
        <p:spPr>
          <a:xfrm>
            <a:off x="6838781" y="5897835"/>
            <a:ext cx="5112462" cy="923330"/>
          </a:xfrm>
          <a:prstGeom prst="rect">
            <a:avLst/>
          </a:prstGeom>
          <a:noFill/>
        </p:spPr>
        <p:txBody>
          <a:bodyPr wrap="square" rtlCol="0">
            <a:spAutoFit/>
          </a:bodyPr>
          <a:lstStyle/>
          <a:p>
            <a:r>
              <a:rPr lang="en-US" dirty="0"/>
              <a:t>Choosing PLA-MA-40F over PLA-40F: because (intext: </a:t>
            </a:r>
            <a:r>
              <a:rPr lang="en-US" dirty="0">
                <a:highlight>
                  <a:srgbClr val="FF0000"/>
                </a:highlight>
              </a:rPr>
              <a:t>improvement of tensile strength </a:t>
            </a:r>
            <a:r>
              <a:rPr lang="en-US" dirty="0"/>
              <a:t>and modulus (by 34%) BUT elongation at break decreased by (40%)</a:t>
            </a:r>
            <a:endParaRPr lang="en-GB" dirty="0"/>
          </a:p>
        </p:txBody>
      </p:sp>
    </p:spTree>
    <p:extLst>
      <p:ext uri="{BB962C8B-B14F-4D97-AF65-F5344CB8AC3E}">
        <p14:creationId xmlns:p14="http://schemas.microsoft.com/office/powerpoint/2010/main" val="146949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838200" y="365125"/>
            <a:ext cx="11147612" cy="1325563"/>
          </a:xfrm>
        </p:spPr>
        <p:txBody>
          <a:bodyPr>
            <a:normAutofit fontScale="90000"/>
          </a:bodyPr>
          <a:lstStyle/>
          <a:p>
            <a:r>
              <a:rPr lang="en-US" dirty="0"/>
              <a:t>c. CHARACTERIZATION OF COMPOSITES </a:t>
            </a:r>
            <a:br>
              <a:rPr lang="en-US" dirty="0"/>
            </a:br>
            <a:r>
              <a:rPr lang="en-US" dirty="0"/>
              <a:t>	2) Surface Morphology- choosing 40F over 50F</a:t>
            </a:r>
            <a:endParaRPr lang="en-GB" dirty="0"/>
          </a:p>
        </p:txBody>
      </p:sp>
      <p:pic>
        <p:nvPicPr>
          <p:cNvPr id="4" name="Grafik 3">
            <a:extLst>
              <a:ext uri="{FF2B5EF4-FFF2-40B4-BE49-F238E27FC236}">
                <a16:creationId xmlns="" xmlns:a16="http://schemas.microsoft.com/office/drawing/2014/main" id="{BB5DDD7A-00DF-40F2-BBFB-5540C1983949}"/>
              </a:ext>
            </a:extLst>
          </p:cNvPr>
          <p:cNvPicPr>
            <a:picLocks noChangeAspect="1"/>
          </p:cNvPicPr>
          <p:nvPr/>
        </p:nvPicPr>
        <p:blipFill rotWithShape="1">
          <a:blip r:embed="rId2"/>
          <a:srcRect l="27281" t="18893" r="28282" b="10855"/>
          <a:stretch/>
        </p:blipFill>
        <p:spPr>
          <a:xfrm>
            <a:off x="4192905" y="1604963"/>
            <a:ext cx="5417820" cy="4594860"/>
          </a:xfrm>
          <a:prstGeom prst="rect">
            <a:avLst/>
          </a:prstGeom>
        </p:spPr>
      </p:pic>
      <p:graphicFrame>
        <p:nvGraphicFramePr>
          <p:cNvPr id="8" name="Inhaltsplatzhalter 7">
            <a:extLst>
              <a:ext uri="{FF2B5EF4-FFF2-40B4-BE49-F238E27FC236}">
                <a16:creationId xmlns="" xmlns:a16="http://schemas.microsoft.com/office/drawing/2014/main" id="{8ECC72A1-C35E-464B-90C5-E862CD32026A}"/>
              </a:ext>
            </a:extLst>
          </p:cNvPr>
          <p:cNvGraphicFramePr>
            <a:graphicFrameLocks noGrp="1"/>
          </p:cNvGraphicFramePr>
          <p:nvPr>
            <p:ph idx="1"/>
            <p:extLst/>
          </p:nvPr>
        </p:nvGraphicFramePr>
        <p:xfrm>
          <a:off x="838200" y="1825625"/>
          <a:ext cx="2933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0726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 7">
            <a:extLst>
              <a:ext uri="{FF2B5EF4-FFF2-40B4-BE49-F238E27FC236}">
                <a16:creationId xmlns="" xmlns:a16="http://schemas.microsoft.com/office/drawing/2014/main" id="{3BB54568-1D39-4A9C-A33E-FD0DE3083E6B}"/>
              </a:ext>
            </a:extLst>
          </p:cNvPr>
          <p:cNvGraphicFramePr/>
          <p:nvPr>
            <p:extLst/>
          </p:nvPr>
        </p:nvGraphicFramePr>
        <p:xfrm>
          <a:off x="990600" y="2084742"/>
          <a:ext cx="42367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a:extLst>
              <a:ext uri="{FF2B5EF4-FFF2-40B4-BE49-F238E27FC236}">
                <a16:creationId xmlns="" xmlns:a16="http://schemas.microsoft.com/office/drawing/2014/main" id="{2378D334-DD78-4F4F-B688-552243654BB5}"/>
              </a:ext>
            </a:extLst>
          </p:cNvPr>
          <p:cNvPicPr>
            <a:picLocks noChangeAspect="1"/>
          </p:cNvPicPr>
          <p:nvPr/>
        </p:nvPicPr>
        <p:blipFill rotWithShape="1">
          <a:blip r:embed="rId7"/>
          <a:srcRect l="26344" t="29903" r="27812" b="19068"/>
          <a:stretch/>
        </p:blipFill>
        <p:spPr>
          <a:xfrm>
            <a:off x="5227320" y="2084742"/>
            <a:ext cx="6828140" cy="4077335"/>
          </a:xfrm>
          <a:prstGeom prst="rect">
            <a:avLst/>
          </a:prstGeom>
        </p:spPr>
      </p:pic>
      <p:sp>
        <p:nvSpPr>
          <p:cNvPr id="9" name="Titel 1">
            <a:extLst>
              <a:ext uri="{FF2B5EF4-FFF2-40B4-BE49-F238E27FC236}">
                <a16:creationId xmlns="" xmlns:a16="http://schemas.microsoft.com/office/drawing/2014/main" id="{83BECBC9-53CF-411E-B1C2-91120DF4DF84}"/>
              </a:ext>
            </a:extLst>
          </p:cNvPr>
          <p:cNvSpPr>
            <a:spLocks noGrp="1"/>
          </p:cNvSpPr>
          <p:nvPr>
            <p:ph type="title"/>
          </p:nvPr>
        </p:nvSpPr>
        <p:spPr>
          <a:xfrm>
            <a:off x="230571" y="421920"/>
            <a:ext cx="12156141" cy="1325563"/>
          </a:xfrm>
        </p:spPr>
        <p:txBody>
          <a:bodyPr>
            <a:normAutofit fontScale="90000"/>
          </a:bodyPr>
          <a:lstStyle/>
          <a:p>
            <a:r>
              <a:rPr lang="en-US" dirty="0"/>
              <a:t>c. CHARACTERIZATION OF COMPOSITES </a:t>
            </a:r>
            <a:br>
              <a:rPr lang="en-US" dirty="0"/>
            </a:br>
            <a:r>
              <a:rPr lang="en-US" dirty="0"/>
              <a:t>	2) Surface Morphology- choosing to add coupling 			agent (MA) </a:t>
            </a:r>
            <a:endParaRPr lang="en-GB" dirty="0"/>
          </a:p>
        </p:txBody>
      </p:sp>
    </p:spTree>
    <p:extLst>
      <p:ext uri="{BB962C8B-B14F-4D97-AF65-F5344CB8AC3E}">
        <p14:creationId xmlns:p14="http://schemas.microsoft.com/office/powerpoint/2010/main" val="774913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4">
            <a:extLst>
              <a:ext uri="{FF2B5EF4-FFF2-40B4-BE49-F238E27FC236}">
                <a16:creationId xmlns="" xmlns:a16="http://schemas.microsoft.com/office/drawing/2014/main" id="{46A4979D-A7F4-4E6D-9F1E-455F6CBC1651}"/>
              </a:ext>
            </a:extLst>
          </p:cNvPr>
          <p:cNvPicPr>
            <a:picLocks noChangeAspect="1"/>
          </p:cNvPicPr>
          <p:nvPr/>
        </p:nvPicPr>
        <p:blipFill rotWithShape="1">
          <a:blip r:embed="rId2"/>
          <a:srcRect l="22594" r="25625"/>
          <a:stretch/>
        </p:blipFill>
        <p:spPr>
          <a:xfrm>
            <a:off x="5878850" y="13"/>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655320" y="365125"/>
            <a:ext cx="5120114" cy="1692794"/>
          </a:xfrm>
        </p:spPr>
        <p:txBody>
          <a:bodyPr>
            <a:normAutofit/>
          </a:bodyPr>
          <a:lstStyle/>
          <a:p>
            <a:r>
              <a:rPr lang="en-US" dirty="0"/>
              <a:t>PILOT PRODUCT</a:t>
            </a:r>
            <a:endParaRPr lang="en-GB" dirty="0"/>
          </a:p>
        </p:txBody>
      </p:sp>
      <p:pic>
        <p:nvPicPr>
          <p:cNvPr id="5" name="Inhaltsplatzhalter 4">
            <a:extLst>
              <a:ext uri="{FF2B5EF4-FFF2-40B4-BE49-F238E27FC236}">
                <a16:creationId xmlns="" xmlns:a16="http://schemas.microsoft.com/office/drawing/2014/main" id="{40ADBC14-A1B0-4E14-8E62-5C0E20FE5CEC}"/>
              </a:ext>
            </a:extLst>
          </p:cNvPr>
          <p:cNvPicPr>
            <a:picLocks noGrp="1" noChangeAspect="1"/>
          </p:cNvPicPr>
          <p:nvPr>
            <p:ph idx="1"/>
          </p:nvPr>
        </p:nvPicPr>
        <p:blipFill rotWithShape="1">
          <a:blip r:embed="rId3"/>
          <a:srcRect l="50821" t="37625" r="16583" b="11603"/>
          <a:stretch/>
        </p:blipFill>
        <p:spPr>
          <a:xfrm>
            <a:off x="3047777" y="3511194"/>
            <a:ext cx="3432810" cy="2868496"/>
          </a:xfrm>
          <a:prstGeom prst="rect">
            <a:avLst/>
          </a:prstGeom>
        </p:spPr>
      </p:pic>
      <p:graphicFrame>
        <p:nvGraphicFramePr>
          <p:cNvPr id="9" name="Diagramm 8">
            <a:extLst>
              <a:ext uri="{FF2B5EF4-FFF2-40B4-BE49-F238E27FC236}">
                <a16:creationId xmlns="" xmlns:a16="http://schemas.microsoft.com/office/drawing/2014/main" id="{31380D24-0806-443E-B14D-6D0189018D59}"/>
              </a:ext>
            </a:extLst>
          </p:cNvPr>
          <p:cNvGraphicFramePr/>
          <p:nvPr>
            <p:extLst/>
          </p:nvPr>
        </p:nvGraphicFramePr>
        <p:xfrm>
          <a:off x="-474234" y="2448168"/>
          <a:ext cx="4651787" cy="41789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585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11-29 at 21.43.48.png"/>
          <p:cNvPicPr>
            <a:picLocks noGrp="1" noChangeAspect="1"/>
          </p:cNvPicPr>
          <p:nvPr>
            <p:ph idx="1"/>
          </p:nvPr>
        </p:nvPicPr>
        <p:blipFill rotWithShape="1">
          <a:blip r:embed="rId2">
            <a:extLst>
              <a:ext uri="{28A0092B-C50C-407E-A947-70E740481C1C}">
                <a14:useLocalDpi xmlns:a14="http://schemas.microsoft.com/office/drawing/2010/main" val="0"/>
              </a:ext>
            </a:extLst>
          </a:blip>
          <a:srcRect r="1" b="2729"/>
          <a:stretch/>
        </p:blipFill>
        <p:spPr>
          <a:xfrm>
            <a:off x="20" y="10"/>
            <a:ext cx="4635571" cy="6857990"/>
          </a:xfrm>
          <a:prstGeom prst="rect">
            <a:avLst/>
          </a:prstGeom>
          <a:effectLst>
            <a:outerShdw blurRad="50800" dist="50800" dir="5400000" algn="ctr" rotWithShape="0">
              <a:schemeClr val="accent6">
                <a:lumMod val="60000"/>
                <a:lumOff val="40000"/>
              </a:schemeClr>
            </a:outerShdw>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2800" dirty="0"/>
              <a:t>Research Paper I</a:t>
            </a:r>
            <a:br>
              <a:rPr lang="en-US" sz="2800" dirty="0"/>
            </a:br>
            <a:r>
              <a:rPr lang="en-US" sz="2800" i="1" dirty="0"/>
              <a:t>Development and Characterization of PLA-based Green Composites: A Review</a:t>
            </a:r>
          </a:p>
        </p:txBody>
      </p:sp>
      <p:sp>
        <p:nvSpPr>
          <p:cNvPr id="6" name="TextBox 5"/>
          <p:cNvSpPr txBox="1"/>
          <p:nvPr/>
        </p:nvSpPr>
        <p:spPr>
          <a:xfrm>
            <a:off x="4965431" y="2438400"/>
            <a:ext cx="6586489" cy="3785419"/>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r>
              <a:rPr lang="en-US" sz="2000" dirty="0"/>
              <a:t>C</a:t>
            </a:r>
            <a:r>
              <a:rPr lang="en-US" sz="2000" dirty="0" smtClean="0"/>
              <a:t>onstituents of composites</a:t>
            </a:r>
          </a:p>
          <a:p>
            <a:pPr marL="742950" lvl="1" indent="-228600">
              <a:lnSpc>
                <a:spcPct val="90000"/>
              </a:lnSpc>
              <a:spcAft>
                <a:spcPts val="600"/>
              </a:spcAft>
              <a:buFont typeface="Arial" panose="020B0604020202020204" pitchFamily="34" charset="0"/>
              <a:buChar char="•"/>
            </a:pPr>
            <a:r>
              <a:rPr lang="en-US" sz="2000" dirty="0" smtClean="0"/>
              <a:t>Applications of green composites</a:t>
            </a:r>
            <a:endParaRPr lang="en-US" sz="2000" dirty="0"/>
          </a:p>
          <a:p>
            <a:pPr marL="742950" lvl="1" indent="-228600">
              <a:lnSpc>
                <a:spcPct val="90000"/>
              </a:lnSpc>
              <a:spcAft>
                <a:spcPts val="600"/>
              </a:spcAft>
              <a:buFont typeface="Arial" panose="020B0604020202020204" pitchFamily="34" charset="0"/>
              <a:buChar char="•"/>
            </a:pPr>
            <a:r>
              <a:rPr lang="en-US" sz="2000" dirty="0" smtClean="0"/>
              <a:t>Green fibers</a:t>
            </a:r>
            <a:endParaRPr lang="en-US" sz="2000" dirty="0"/>
          </a:p>
          <a:p>
            <a:pPr marL="742950" lvl="1" indent="-228600">
              <a:lnSpc>
                <a:spcPct val="90000"/>
              </a:lnSpc>
              <a:spcAft>
                <a:spcPts val="600"/>
              </a:spcAft>
              <a:buFont typeface="Arial" panose="020B0604020202020204" pitchFamily="34" charset="0"/>
              <a:buChar char="•"/>
            </a:pPr>
            <a:r>
              <a:rPr lang="en-US" sz="2000" dirty="0"/>
              <a:t>Sustainable matrix biopolymer – Poly lactic acid (PLA).</a:t>
            </a:r>
          </a:p>
          <a:p>
            <a:pPr marL="742950" lvl="1" indent="-228600">
              <a:lnSpc>
                <a:spcPct val="90000"/>
              </a:lnSpc>
              <a:spcAft>
                <a:spcPts val="600"/>
              </a:spcAft>
              <a:buFont typeface="Arial" panose="020B0604020202020204" pitchFamily="34" charset="0"/>
              <a:buChar char="•"/>
            </a:pPr>
            <a:r>
              <a:rPr lang="en-US" sz="2000" dirty="0" smtClean="0"/>
              <a:t>PLA Green Composites</a:t>
            </a:r>
          </a:p>
          <a:p>
            <a:pPr marL="1314450" lvl="2" indent="-342900">
              <a:lnSpc>
                <a:spcPct val="90000"/>
              </a:lnSpc>
              <a:spcAft>
                <a:spcPts val="600"/>
              </a:spcAft>
              <a:buFont typeface="Arial" charset="0"/>
              <a:buChar char="•"/>
            </a:pPr>
            <a:r>
              <a:rPr lang="en-US" dirty="0" smtClean="0"/>
              <a:t>Mechanical properties</a:t>
            </a:r>
          </a:p>
          <a:p>
            <a:pPr marL="1314450" lvl="2" indent="-342900">
              <a:lnSpc>
                <a:spcPct val="90000"/>
              </a:lnSpc>
              <a:spcAft>
                <a:spcPts val="600"/>
              </a:spcAft>
              <a:buFont typeface="Arial" charset="0"/>
              <a:buChar char="•"/>
            </a:pPr>
            <a:r>
              <a:rPr lang="en-US" dirty="0" smtClean="0"/>
              <a:t>Differences in mechanical properties</a:t>
            </a:r>
            <a:endParaRPr lang="en-US" dirty="0"/>
          </a:p>
          <a:p>
            <a:pPr marL="742950" lvl="1" indent="-228600">
              <a:lnSpc>
                <a:spcPct val="90000"/>
              </a:lnSpc>
              <a:spcAft>
                <a:spcPts val="600"/>
              </a:spcAft>
              <a:buFont typeface="Arial" panose="020B0604020202020204" pitchFamily="34" charset="0"/>
              <a:buChar char="•"/>
            </a:pPr>
            <a:r>
              <a:rPr lang="en-US" sz="2000" dirty="0" smtClean="0"/>
              <a:t>Conclusion</a:t>
            </a: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742950" lvl="1"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24802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900" dirty="0"/>
              <a:t>How c</a:t>
            </a:r>
            <a:r>
              <a:rPr lang="en-US" sz="4900" dirty="0" smtClean="0"/>
              <a:t>an PALF and other green composite fibers be </a:t>
            </a:r>
            <a:r>
              <a:rPr lang="en-US" sz="4900" dirty="0"/>
              <a:t>improved?</a:t>
            </a:r>
            <a:br>
              <a:rPr lang="en-US" sz="4900" dirty="0"/>
            </a:br>
            <a:r>
              <a:rPr lang="en-US" sz="3200" i="1" dirty="0" smtClean="0"/>
              <a:t>Different </a:t>
            </a:r>
            <a:r>
              <a:rPr lang="en-US" sz="3200" i="1" dirty="0"/>
              <a:t>F</a:t>
            </a:r>
            <a:r>
              <a:rPr lang="en-US" sz="3200" i="1" dirty="0" smtClean="0"/>
              <a:t>actors affecting Mechanical Properties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05341909"/>
              </p:ext>
            </p:extLst>
          </p:nvPr>
        </p:nvGraphicFramePr>
        <p:xfrm>
          <a:off x="1884218" y="-304799"/>
          <a:ext cx="12663054" cy="8562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06344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 Green Composites</a:t>
            </a:r>
            <a:br>
              <a:rPr lang="en-US" dirty="0" smtClean="0"/>
            </a:br>
            <a:r>
              <a:rPr lang="en-US" sz="3200" i="1" dirty="0" smtClean="0"/>
              <a:t>Mechanical Properties Presented in the </a:t>
            </a:r>
            <a:r>
              <a:rPr lang="en-US" sz="3200" i="1" dirty="0" err="1" smtClean="0"/>
              <a:t>Bajpai</a:t>
            </a:r>
            <a:r>
              <a:rPr lang="en-US" sz="3200" i="1" dirty="0" smtClean="0"/>
              <a:t> et Al. Paper</a:t>
            </a:r>
            <a:endParaRPr lang="en-US" sz="3200" i="1" dirty="0"/>
          </a:p>
        </p:txBody>
      </p:sp>
      <p:graphicFrame>
        <p:nvGraphicFramePr>
          <p:cNvPr id="4" name="Content Placeholder 3"/>
          <p:cNvGraphicFramePr>
            <a:graphicFrameLocks noGrp="1"/>
          </p:cNvGraphicFramePr>
          <p:nvPr>
            <p:ph idx="1"/>
            <p:extLst/>
          </p:nvPr>
        </p:nvGraphicFramePr>
        <p:xfrm>
          <a:off x="0" y="1790455"/>
          <a:ext cx="857543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1390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6070"/>
            <a:ext cx="10515600" cy="1325563"/>
          </a:xfrm>
        </p:spPr>
        <p:txBody>
          <a:bodyPr>
            <a:normAutofit fontScale="90000"/>
          </a:bodyPr>
          <a:lstStyle/>
          <a:p>
            <a:r>
              <a:rPr lang="en-US" dirty="0"/>
              <a:t>PLA Green </a:t>
            </a:r>
            <a:r>
              <a:rPr lang="en-US" dirty="0" smtClean="0"/>
              <a:t>Composites </a:t>
            </a:r>
            <a:r>
              <a:rPr lang="en-US" dirty="0" smtClean="0">
                <a:solidFill>
                  <a:srgbClr val="FF0000"/>
                </a:solidFill>
              </a:rPr>
              <a:t>(Not necessary)</a:t>
            </a:r>
            <a:r>
              <a:rPr lang="en-US" dirty="0" smtClean="0"/>
              <a:t/>
            </a:r>
            <a:br>
              <a:rPr lang="en-US" dirty="0" smtClean="0"/>
            </a:br>
            <a:r>
              <a:rPr lang="en-US" sz="3600" i="1" dirty="0" smtClean="0"/>
              <a:t>Tensile Properties</a:t>
            </a:r>
            <a:r>
              <a:rPr lang="en-US" dirty="0" smtClean="0"/>
              <a:t/>
            </a:r>
            <a:br>
              <a:rPr lang="en-US" dirty="0" smtClean="0"/>
            </a:b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1146463" y="1690253"/>
              <a:ext cx="10207337" cy="47659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p:cNvGraphicFramePr>
                <a:graphicFrameLocks noGrp="1"/>
              </p:cNvGraphicFramePr>
              <p:nvPr>
                <p:ph idx="1"/>
                <p:extLst/>
              </p:nvPr>
            </p:nvGraphicFramePr>
            <p:xfrm>
              <a:off x="1146463" y="1690253"/>
              <a:ext cx="10207337" cy="47659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2126716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PLA Green Composites</a:t>
            </a:r>
            <a:br>
              <a:rPr lang="en-US" dirty="0"/>
            </a:br>
            <a:r>
              <a:rPr lang="en-US" sz="3600" i="1" dirty="0" smtClean="0"/>
              <a:t>Variation in Tensile Properties: Fiber </a:t>
            </a:r>
            <a:r>
              <a:rPr lang="en-US" sz="3600" i="1" dirty="0"/>
              <a:t>T</a:t>
            </a:r>
            <a:r>
              <a:rPr lang="en-US" sz="3600" i="1" dirty="0" smtClean="0"/>
              <a:t>reatment</a:t>
            </a:r>
            <a:r>
              <a:rPr lang="en-US" dirty="0"/>
              <a:t/>
            </a:r>
            <a:br>
              <a:rPr lang="en-US" dirty="0"/>
            </a:br>
            <a:endParaRPr lang="en-US" dirty="0"/>
          </a:p>
        </p:txBody>
      </p:sp>
      <p:graphicFrame>
        <p:nvGraphicFramePr>
          <p:cNvPr id="5" name="Content Placeholder 4"/>
          <p:cNvGraphicFramePr>
            <a:graphicFrameLocks noGrp="1"/>
          </p:cNvGraphicFramePr>
          <p:nvPr>
            <p:ph idx="1"/>
            <p:extLst/>
          </p:nvPr>
        </p:nvGraphicFramePr>
        <p:xfrm>
          <a:off x="6096000" y="1452071"/>
          <a:ext cx="6875585" cy="500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Oval 11"/>
          <p:cNvSpPr/>
          <p:nvPr/>
        </p:nvSpPr>
        <p:spPr>
          <a:xfrm>
            <a:off x="8729960" y="3199325"/>
            <a:ext cx="1607661" cy="1510145"/>
          </a:xfrm>
          <a:prstGeom prst="ellipse">
            <a:avLst/>
          </a:prstGeom>
          <a:solidFill>
            <a:schemeClr val="bg1">
              <a:alpha val="9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89730" y="3492733"/>
            <a:ext cx="1688123" cy="923330"/>
          </a:xfrm>
          <a:prstGeom prst="rect">
            <a:avLst/>
          </a:prstGeom>
          <a:noFill/>
        </p:spPr>
        <p:txBody>
          <a:bodyPr wrap="square" rtlCol="0">
            <a:spAutoFit/>
          </a:bodyPr>
          <a:lstStyle/>
          <a:p>
            <a:pPr algn="ctr"/>
            <a:r>
              <a:rPr lang="en-US" b="1" dirty="0" smtClean="0">
                <a:solidFill>
                  <a:schemeClr val="bg2">
                    <a:lumMod val="10000"/>
                  </a:schemeClr>
                </a:solidFill>
              </a:rPr>
              <a:t>PLA/Spruce Wood Flour </a:t>
            </a:r>
            <a:r>
              <a:rPr lang="en-US" sz="1600" b="1" dirty="0" smtClean="0">
                <a:solidFill>
                  <a:schemeClr val="bg2">
                    <a:lumMod val="10000"/>
                  </a:schemeClr>
                </a:solidFill>
              </a:rPr>
              <a:t>(SWF)</a:t>
            </a:r>
            <a:endParaRPr lang="en-US" sz="1600" b="1" dirty="0">
              <a:solidFill>
                <a:schemeClr val="bg2">
                  <a:lumMod val="10000"/>
                </a:schemeClr>
              </a:solidFill>
            </a:endParaRPr>
          </a:p>
        </p:txBody>
      </p:sp>
      <p:graphicFrame>
        <p:nvGraphicFramePr>
          <p:cNvPr id="7" name="Table 6"/>
          <p:cNvGraphicFramePr>
            <a:graphicFrameLocks noGrp="1"/>
          </p:cNvGraphicFramePr>
          <p:nvPr>
            <p:extLst/>
          </p:nvPr>
        </p:nvGraphicFramePr>
        <p:xfrm>
          <a:off x="723895" y="2221152"/>
          <a:ext cx="5804157" cy="4370020"/>
        </p:xfrm>
        <a:graphic>
          <a:graphicData uri="http://schemas.openxmlformats.org/drawingml/2006/table">
            <a:tbl>
              <a:tblPr firstRow="1" bandRow="1">
                <a:tableStyleId>{912C8C85-51F0-491E-9774-3900AFEF0FD7}</a:tableStyleId>
              </a:tblPr>
              <a:tblGrid>
                <a:gridCol w="1646746"/>
                <a:gridCol w="1342869"/>
                <a:gridCol w="1407271"/>
                <a:gridCol w="1407271"/>
              </a:tblGrid>
              <a:tr h="1092505">
                <a:tc>
                  <a:txBody>
                    <a:bodyPr/>
                    <a:lstStyle/>
                    <a:p>
                      <a:pPr algn="ctr"/>
                      <a:r>
                        <a:rPr lang="en-US" dirty="0" smtClean="0"/>
                        <a:t>Sample</a:t>
                      </a:r>
                      <a:endParaRPr lang="en-US" dirty="0"/>
                    </a:p>
                  </a:txBody>
                  <a:tcPr anchor="ctr"/>
                </a:tc>
                <a:tc>
                  <a:txBody>
                    <a:bodyPr/>
                    <a:lstStyle/>
                    <a:p>
                      <a:pPr algn="ctr"/>
                      <a:r>
                        <a:rPr lang="en-US" dirty="0" smtClean="0"/>
                        <a:t>Tensile Strength</a:t>
                      </a:r>
                    </a:p>
                    <a:p>
                      <a:pPr algn="ctr"/>
                      <a:r>
                        <a:rPr lang="en-US" dirty="0" smtClean="0"/>
                        <a:t>(MPa)</a:t>
                      </a:r>
                      <a:endParaRPr lang="en-US" dirty="0"/>
                    </a:p>
                  </a:txBody>
                  <a:tcPr anchor="ctr"/>
                </a:tc>
                <a:tc>
                  <a:txBody>
                    <a:bodyPr/>
                    <a:lstStyle/>
                    <a:p>
                      <a:pPr algn="ctr"/>
                      <a:r>
                        <a:rPr lang="en-US" dirty="0" smtClean="0"/>
                        <a:t>Young’s Modulus</a:t>
                      </a:r>
                    </a:p>
                    <a:p>
                      <a:pPr algn="ctr"/>
                      <a:r>
                        <a:rPr lang="en-US" dirty="0" smtClean="0">
                          <a:solidFill>
                            <a:schemeClr val="bg1"/>
                          </a:solidFill>
                        </a:rPr>
                        <a:t>(GPa)</a:t>
                      </a:r>
                      <a:endParaRPr lang="en-US" dirty="0">
                        <a:solidFill>
                          <a:schemeClr val="bg1"/>
                        </a:solidFill>
                      </a:endParaRPr>
                    </a:p>
                  </a:txBody>
                  <a:tcPr anchor="ctr"/>
                </a:tc>
                <a:tc>
                  <a:txBody>
                    <a:bodyPr/>
                    <a:lstStyle/>
                    <a:p>
                      <a:pPr algn="ctr"/>
                      <a:r>
                        <a:rPr lang="en-US" dirty="0" smtClean="0"/>
                        <a:t>Elongation at break</a:t>
                      </a:r>
                      <a:r>
                        <a:rPr lang="en-US" baseline="0" dirty="0" smtClean="0"/>
                        <a:t> (%)</a:t>
                      </a:r>
                      <a:endParaRPr lang="en-US" dirty="0"/>
                    </a:p>
                  </a:txBody>
                  <a:tcPr anchor="ctr"/>
                </a:tc>
              </a:tr>
              <a:tr h="1092505">
                <a:tc>
                  <a:txBody>
                    <a:bodyPr/>
                    <a:lstStyle/>
                    <a:p>
                      <a:pPr algn="ctr"/>
                      <a:r>
                        <a:rPr lang="en-US" dirty="0" smtClean="0"/>
                        <a:t>PLA</a:t>
                      </a:r>
                      <a:endParaRPr lang="en-US" dirty="0"/>
                    </a:p>
                  </a:txBody>
                  <a:tcPr anchor="ctr"/>
                </a:tc>
                <a:tc>
                  <a:txBody>
                    <a:bodyPr/>
                    <a:lstStyle/>
                    <a:p>
                      <a:pPr algn="ctr"/>
                      <a:r>
                        <a:rPr lang="en-US" dirty="0" smtClean="0"/>
                        <a:t>47.0 ± 4.3</a:t>
                      </a:r>
                      <a:endParaRPr lang="en-US" dirty="0"/>
                    </a:p>
                  </a:txBody>
                  <a:tcPr anchor="ctr"/>
                </a:tc>
                <a:tc>
                  <a:txBody>
                    <a:bodyPr/>
                    <a:lstStyle/>
                    <a:p>
                      <a:pPr algn="ctr"/>
                      <a:r>
                        <a:rPr lang="en-US" dirty="0" smtClean="0"/>
                        <a:t>3 ± 0.25</a:t>
                      </a:r>
                      <a:endParaRPr lang="en-US" dirty="0"/>
                    </a:p>
                  </a:txBody>
                  <a:tcPr anchor="ctr"/>
                </a:tc>
                <a:tc>
                  <a:txBody>
                    <a:bodyPr/>
                    <a:lstStyle/>
                    <a:p>
                      <a:pPr algn="ctr"/>
                      <a:r>
                        <a:rPr lang="en-US" dirty="0" smtClean="0"/>
                        <a:t>2.0 ± 0.1</a:t>
                      </a:r>
                      <a:endParaRPr lang="en-US" dirty="0"/>
                    </a:p>
                  </a:txBody>
                  <a:tcPr anchor="ctr"/>
                </a:tc>
              </a:tr>
              <a:tr h="1092505">
                <a:tc>
                  <a:txBody>
                    <a:bodyPr/>
                    <a:lstStyle/>
                    <a:p>
                      <a:pPr algn="ctr"/>
                      <a:r>
                        <a:rPr lang="en-US" dirty="0" smtClean="0"/>
                        <a:t>PLA/</a:t>
                      </a:r>
                    </a:p>
                    <a:p>
                      <a:pPr algn="ctr"/>
                      <a:r>
                        <a:rPr lang="en-US" dirty="0" smtClean="0"/>
                        <a:t>Untreated</a:t>
                      </a:r>
                      <a:r>
                        <a:rPr lang="en-US" baseline="0" dirty="0" smtClean="0"/>
                        <a:t> </a:t>
                      </a:r>
                      <a:r>
                        <a:rPr lang="en-US" dirty="0" smtClean="0"/>
                        <a:t>SWF</a:t>
                      </a:r>
                      <a:endParaRPr lang="en-US" dirty="0"/>
                    </a:p>
                  </a:txBody>
                  <a:tcPr anchor="ctr"/>
                </a:tc>
                <a:tc>
                  <a:txBody>
                    <a:bodyPr/>
                    <a:lstStyle/>
                    <a:p>
                      <a:pPr algn="ctr"/>
                      <a:r>
                        <a:rPr lang="en-US" dirty="0" smtClean="0"/>
                        <a:t>37.2 ±</a:t>
                      </a:r>
                      <a:r>
                        <a:rPr lang="en-US" baseline="0" dirty="0" smtClean="0"/>
                        <a:t> 2.0</a:t>
                      </a:r>
                      <a:endParaRPr lang="en-US" dirty="0"/>
                    </a:p>
                  </a:txBody>
                  <a:tcPr anchor="ctr"/>
                </a:tc>
                <a:tc>
                  <a:txBody>
                    <a:bodyPr/>
                    <a:lstStyle/>
                    <a:p>
                      <a:pPr algn="ctr"/>
                      <a:r>
                        <a:rPr lang="en-US" dirty="0" smtClean="0"/>
                        <a:t>3.73 ± 0.25</a:t>
                      </a:r>
                      <a:endParaRPr lang="en-US" dirty="0"/>
                    </a:p>
                  </a:txBody>
                  <a:tcPr anchor="ctr"/>
                </a:tc>
                <a:tc>
                  <a:txBody>
                    <a:bodyPr/>
                    <a:lstStyle/>
                    <a:p>
                      <a:pPr algn="ctr"/>
                      <a:r>
                        <a:rPr lang="en-US" dirty="0" smtClean="0"/>
                        <a:t>1.1 ± 0.2</a:t>
                      </a:r>
                      <a:endParaRPr lang="en-US" dirty="0"/>
                    </a:p>
                  </a:txBody>
                  <a:tcPr anchor="ctr"/>
                </a:tc>
              </a:tr>
              <a:tr h="1092505">
                <a:tc>
                  <a:txBody>
                    <a:bodyPr/>
                    <a:lstStyle/>
                    <a:p>
                      <a:pPr algn="ctr"/>
                      <a:r>
                        <a:rPr lang="en-US" dirty="0" smtClean="0"/>
                        <a:t>PLA/SWT-SI</a:t>
                      </a:r>
                      <a:endParaRPr lang="en-US" dirty="0"/>
                    </a:p>
                  </a:txBody>
                  <a:tcPr anchor="ctr"/>
                </a:tc>
                <a:tc>
                  <a:txBody>
                    <a:bodyPr/>
                    <a:lstStyle/>
                    <a:p>
                      <a:pPr algn="ctr"/>
                      <a:r>
                        <a:rPr lang="en-US" dirty="0" smtClean="0"/>
                        <a:t>48.0</a:t>
                      </a:r>
                      <a:r>
                        <a:rPr lang="en-US" baseline="0" dirty="0" smtClean="0"/>
                        <a:t> ± 4.7</a:t>
                      </a:r>
                      <a:endParaRPr lang="en-US" dirty="0"/>
                    </a:p>
                  </a:txBody>
                  <a:tcPr anchor="ctr"/>
                </a:tc>
                <a:tc>
                  <a:txBody>
                    <a:bodyPr/>
                    <a:lstStyle/>
                    <a:p>
                      <a:pPr algn="ctr"/>
                      <a:r>
                        <a:rPr lang="en-US" dirty="0" smtClean="0"/>
                        <a:t>3.51 ± 0.18</a:t>
                      </a:r>
                      <a:endParaRPr lang="en-US" dirty="0"/>
                    </a:p>
                  </a:txBody>
                  <a:tcPr anchor="ctr"/>
                </a:tc>
                <a:tc>
                  <a:txBody>
                    <a:bodyPr/>
                    <a:lstStyle/>
                    <a:p>
                      <a:pPr algn="ctr"/>
                      <a:r>
                        <a:rPr lang="en-US" dirty="0" smtClean="0"/>
                        <a:t>1.3 ± 0.2</a:t>
                      </a:r>
                      <a:endParaRPr lang="en-US" dirty="0"/>
                    </a:p>
                  </a:txBody>
                  <a:tcPr anchor="ctr"/>
                </a:tc>
              </a:tr>
            </a:tbl>
          </a:graphicData>
        </a:graphic>
      </p:graphicFrame>
      <p:sp>
        <p:nvSpPr>
          <p:cNvPr id="8" name="TextBox 7"/>
          <p:cNvSpPr txBox="1"/>
          <p:nvPr/>
        </p:nvSpPr>
        <p:spPr>
          <a:xfrm>
            <a:off x="775186" y="1533372"/>
            <a:ext cx="5650523" cy="646331"/>
          </a:xfrm>
          <a:prstGeom prst="rect">
            <a:avLst/>
          </a:prstGeom>
          <a:noFill/>
        </p:spPr>
        <p:txBody>
          <a:bodyPr wrap="square" rtlCol="0">
            <a:spAutoFit/>
          </a:bodyPr>
          <a:lstStyle/>
          <a:p>
            <a:r>
              <a:rPr lang="en-US" i="1" dirty="0"/>
              <a:t>Table </a:t>
            </a:r>
            <a:r>
              <a:rPr lang="en-US" i="1" dirty="0" smtClean="0"/>
              <a:t>3. Tensile properties variations of different PLA/Spruce Wood Flour composites (</a:t>
            </a:r>
            <a:r>
              <a:rPr lang="en-US" i="1" dirty="0" err="1" smtClean="0"/>
              <a:t>Bajpai</a:t>
            </a:r>
            <a:r>
              <a:rPr lang="en-US" i="1" dirty="0" smtClean="0"/>
              <a:t> </a:t>
            </a:r>
            <a:r>
              <a:rPr lang="en-US" i="1" dirty="0"/>
              <a:t>et Al., 2014</a:t>
            </a:r>
            <a:r>
              <a:rPr lang="en-US" i="1" dirty="0" smtClean="0"/>
              <a:t> .)</a:t>
            </a:r>
          </a:p>
        </p:txBody>
      </p:sp>
      <p:sp>
        <p:nvSpPr>
          <p:cNvPr id="13" name="TextBox 12"/>
          <p:cNvSpPr txBox="1"/>
          <p:nvPr/>
        </p:nvSpPr>
        <p:spPr>
          <a:xfrm>
            <a:off x="8689728" y="3492732"/>
            <a:ext cx="1688123" cy="923330"/>
          </a:xfrm>
          <a:prstGeom prst="rect">
            <a:avLst/>
          </a:prstGeom>
          <a:noFill/>
        </p:spPr>
        <p:txBody>
          <a:bodyPr wrap="square" rtlCol="0">
            <a:spAutoFit/>
          </a:bodyPr>
          <a:lstStyle/>
          <a:p>
            <a:pPr algn="ctr"/>
            <a:r>
              <a:rPr lang="en-US" b="1" dirty="0" smtClean="0">
                <a:solidFill>
                  <a:schemeClr val="bg2">
                    <a:lumMod val="10000"/>
                  </a:schemeClr>
                </a:solidFill>
              </a:rPr>
              <a:t>PLA/Spruce Wood Flour </a:t>
            </a:r>
            <a:r>
              <a:rPr lang="en-US" sz="1600" b="1" dirty="0" smtClean="0">
                <a:solidFill>
                  <a:schemeClr val="bg2">
                    <a:lumMod val="10000"/>
                  </a:schemeClr>
                </a:solidFill>
              </a:rPr>
              <a:t>(SWF)</a:t>
            </a:r>
            <a:endParaRPr lang="en-US" sz="1600" b="1" dirty="0">
              <a:solidFill>
                <a:schemeClr val="bg2">
                  <a:lumMod val="10000"/>
                </a:schemeClr>
              </a:solidFill>
            </a:endParaRPr>
          </a:p>
        </p:txBody>
      </p:sp>
    </p:spTree>
    <p:extLst>
      <p:ext uri="{BB962C8B-B14F-4D97-AF65-F5344CB8AC3E}">
        <p14:creationId xmlns:p14="http://schemas.microsoft.com/office/powerpoint/2010/main" val="15352308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 Green Composites</a:t>
            </a:r>
            <a:br>
              <a:rPr lang="en-US" dirty="0"/>
            </a:br>
            <a:r>
              <a:rPr lang="en-US" sz="3200" i="1" dirty="0"/>
              <a:t>Variation in </a:t>
            </a:r>
            <a:r>
              <a:rPr lang="en-US" sz="3200" i="1" dirty="0" smtClean="0"/>
              <a:t>Impact Strength Properties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838200" y="3286897"/>
              <a:ext cx="4986619" cy="2792626"/>
            </p:xfrm>
            <a:graphic>
              <a:graphicData uri="http://schemas.openxmlformats.org/drawingml/2006/table">
                <a:tbl>
                  <a:tblPr firstRow="1" bandRow="1">
                    <a:tableStyleId>{912C8C85-51F0-491E-9774-3900AFEF0FD7}</a:tableStyleId>
                  </a:tblPr>
                  <a:tblGrid>
                    <a:gridCol w="2247683"/>
                    <a:gridCol w="2738936"/>
                  </a:tblGrid>
                  <a:tr h="900007">
                    <a:tc>
                      <a:txBody>
                        <a:bodyPr/>
                        <a:lstStyle/>
                        <a:p>
                          <a:pPr algn="ctr"/>
                          <a:r>
                            <a:rPr lang="en-US" dirty="0" smtClean="0"/>
                            <a:t>Sample</a:t>
                          </a:r>
                          <a:endParaRPr lang="en-US" dirty="0"/>
                        </a:p>
                      </a:txBody>
                      <a:tcPr anchor="ctr"/>
                    </a:tc>
                    <a:tc>
                      <a:txBody>
                        <a:bodyPr/>
                        <a:lstStyle/>
                        <a:p>
                          <a:pPr algn="ctr"/>
                          <a:r>
                            <a:rPr lang="en-US" dirty="0" smtClean="0"/>
                            <a:t>Impact Strength (</a:t>
                          </a:r>
                          <a:r>
                            <a:rPr lang="en-US" i="0" dirty="0" smtClean="0">
                              <a:latin typeface="+mn-lt"/>
                            </a:rPr>
                            <a:t>kJ/</a:t>
                          </a:r>
                          <a14:m>
                            <m:oMath xmlns:m="http://schemas.openxmlformats.org/officeDocument/2006/math">
                              <m:sSup>
                                <m:sSupPr>
                                  <m:ctrlPr>
                                    <a:rPr lang="en-US" i="1" smtClean="0">
                                      <a:latin typeface="Cambria Math" charset="0"/>
                                    </a:rPr>
                                  </m:ctrlPr>
                                </m:sSupPr>
                                <m:e>
                                  <m:r>
                                    <a:rPr lang="en-US" b="1" i="0" smtClean="0">
                                      <a:latin typeface="Cambria Math" charset="0"/>
                                    </a:rPr>
                                    <m:t>𝐦</m:t>
                                  </m:r>
                                </m:e>
                                <m:sup>
                                  <m:r>
                                    <a:rPr lang="en-US" b="1" i="0" smtClean="0">
                                      <a:latin typeface="Cambria Math" charset="0"/>
                                    </a:rPr>
                                    <m:t>𝟐</m:t>
                                  </m:r>
                                </m:sup>
                              </m:sSup>
                            </m:oMath>
                          </a14:m>
                          <a:r>
                            <a:rPr lang="en-US" dirty="0" smtClean="0"/>
                            <a:t>)</a:t>
                          </a:r>
                          <a:endParaRPr lang="en-US" dirty="0"/>
                        </a:p>
                      </a:txBody>
                      <a:tcPr anchor="ctr"/>
                    </a:tc>
                  </a:tr>
                  <a:tr h="6409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t>PLA (matrix)</a:t>
                          </a:r>
                          <a:endParaRPr lang="en-US" sz="1600" kern="1200" dirty="0">
                            <a:solidFill>
                              <a:schemeClr val="dk1"/>
                            </a:solidFill>
                            <a:latin typeface="+mn-lt"/>
                            <a:ea typeface="+mn-ea"/>
                            <a:cs typeface="+mn-cs"/>
                          </a:endParaRPr>
                        </a:p>
                      </a:txBody>
                      <a:tcPr anchor="ctr"/>
                    </a:tc>
                    <a:tc>
                      <a:txBody>
                        <a:bodyPr/>
                        <a:lstStyle/>
                        <a:p>
                          <a:pPr algn="ctr"/>
                          <a:r>
                            <a:rPr lang="en-US" sz="1600" kern="1200" dirty="0" smtClean="0"/>
                            <a:t>16</a:t>
                          </a:r>
                          <a:endParaRPr lang="en-US" sz="1600" kern="1200" dirty="0">
                            <a:solidFill>
                              <a:schemeClr val="dk1"/>
                            </a:solidFill>
                            <a:latin typeface="+mn-lt"/>
                            <a:ea typeface="+mn-ea"/>
                            <a:cs typeface="+mn-cs"/>
                          </a:endParaRPr>
                        </a:p>
                      </a:txBody>
                      <a:tcPr anchor="ctr"/>
                    </a:tc>
                  </a:tr>
                  <a:tr h="5967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a:t>
                          </a:r>
                          <a:r>
                            <a:rPr lang="en-US" sz="1600" dirty="0" err="1" smtClean="0"/>
                            <a:t>Kenaf</a:t>
                          </a:r>
                          <a:r>
                            <a:rPr lang="en-US" sz="1600" dirty="0" smtClean="0"/>
                            <a:t> fiber (40w%)</a:t>
                          </a:r>
                        </a:p>
                      </a:txBody>
                      <a:tcPr anchor="ctr"/>
                    </a:tc>
                    <a:tc>
                      <a:txBody>
                        <a:bodyPr/>
                        <a:lstStyle/>
                        <a:p>
                          <a:pPr algn="ctr"/>
                          <a:r>
                            <a:rPr lang="en-US" sz="1600" kern="1200" dirty="0" smtClean="0">
                              <a:solidFill>
                                <a:schemeClr val="dk1"/>
                              </a:solidFill>
                              <a:latin typeface="+mn-lt"/>
                              <a:ea typeface="+mn-ea"/>
                              <a:cs typeface="+mn-cs"/>
                            </a:rPr>
                            <a:t>14</a:t>
                          </a:r>
                          <a:endParaRPr lang="en-US" sz="1600" kern="1200" dirty="0">
                            <a:solidFill>
                              <a:schemeClr val="dk1"/>
                            </a:solidFill>
                            <a:latin typeface="+mn-lt"/>
                            <a:ea typeface="+mn-ea"/>
                            <a:cs typeface="+mn-cs"/>
                          </a:endParaRPr>
                        </a:p>
                      </a:txBody>
                      <a:tcPr anchor="ctr"/>
                    </a:tc>
                  </a:tr>
                  <a:tr h="6549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PLA-MA/</a:t>
                          </a:r>
                          <a:r>
                            <a:rPr lang="en-US" sz="1600" dirty="0" err="1" smtClean="0"/>
                            <a:t>Kenaf</a:t>
                          </a:r>
                          <a:r>
                            <a:rPr lang="en-US" sz="1600" dirty="0" smtClean="0"/>
                            <a:t> fiber</a:t>
                          </a:r>
                        </a:p>
                      </a:txBody>
                      <a:tcPr anchor="ctr"/>
                    </a:tc>
                    <a:tc>
                      <a:txBody>
                        <a:bodyPr/>
                        <a:lstStyle/>
                        <a:p>
                          <a:pPr algn="ctr"/>
                          <a:r>
                            <a:rPr lang="en-US" sz="1600" kern="1200" dirty="0" smtClean="0"/>
                            <a:t>53.3 ± 3.49</a:t>
                          </a:r>
                          <a:endParaRPr lang="en-US" sz="1600" kern="1200" dirty="0">
                            <a:solidFill>
                              <a:schemeClr val="dk1"/>
                            </a:solidFill>
                            <a:latin typeface="+mn-lt"/>
                            <a:ea typeface="+mn-ea"/>
                            <a:cs typeface="+mn-cs"/>
                          </a:endParaRPr>
                        </a:p>
                      </a:txBody>
                      <a:tcPr anchor="ctr"/>
                    </a:tc>
                  </a:tr>
                </a:tbl>
              </a:graphicData>
            </a:graphic>
          </p:graphicFrame>
        </mc:Choice>
        <mc:Fallback xmlns="">
          <p:graphicFrame>
            <p:nvGraphicFramePr>
              <p:cNvPr id="4" name="Content Placeholder 3"/>
              <p:cNvGraphicFramePr>
                <a:graphicFrameLocks noGrp="1"/>
              </p:cNvGraphicFramePr>
              <p:nvPr>
                <p:ph idx="1"/>
              </p:nvPr>
            </p:nvGraphicFramePr>
            <p:xfrm>
              <a:off x="838200" y="3286897"/>
              <a:ext cx="4986619" cy="2792626"/>
            </p:xfrm>
            <a:graphic>
              <a:graphicData uri="http://schemas.openxmlformats.org/drawingml/2006/table">
                <a:tbl>
                  <a:tblPr firstRow="1" bandRow="1">
                    <a:tableStyleId>{912C8C85-51F0-491E-9774-3900AFEF0FD7}</a:tableStyleId>
                  </a:tblPr>
                  <a:tblGrid>
                    <a:gridCol w="2247683"/>
                    <a:gridCol w="2738936"/>
                  </a:tblGrid>
                  <a:tr h="900007">
                    <a:tc>
                      <a:txBody>
                        <a:bodyPr/>
                        <a:lstStyle/>
                        <a:p>
                          <a:pPr algn="ctr"/>
                          <a:r>
                            <a:rPr lang="en-US" dirty="0" smtClean="0"/>
                            <a:t>Sample</a:t>
                          </a:r>
                          <a:endParaRPr lang="en-US" dirty="0"/>
                        </a:p>
                      </a:txBody>
                      <a:tcPr anchor="ctr"/>
                    </a:tc>
                    <a:tc>
                      <a:txBody>
                        <a:bodyPr/>
                        <a:lstStyle/>
                        <a:p>
                          <a:endParaRPr lang="en-US"/>
                        </a:p>
                      </a:txBody>
                      <a:tcPr anchor="ctr">
                        <a:blipFill rotWithShape="0">
                          <a:blip r:embed="rId3"/>
                          <a:stretch>
                            <a:fillRect l="-82222" t="-676" r="-222" b="-210811"/>
                          </a:stretch>
                        </a:blipFill>
                      </a:tcPr>
                    </a:tc>
                  </a:tr>
                  <a:tr h="6409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t>PLA (matrix)</a:t>
                          </a:r>
                          <a:endParaRPr lang="en-US" sz="1600" kern="1200" dirty="0">
                            <a:solidFill>
                              <a:schemeClr val="dk1"/>
                            </a:solidFill>
                            <a:latin typeface="+mn-lt"/>
                            <a:ea typeface="+mn-ea"/>
                            <a:cs typeface="+mn-cs"/>
                          </a:endParaRPr>
                        </a:p>
                      </a:txBody>
                      <a:tcPr anchor="ctr"/>
                    </a:tc>
                    <a:tc>
                      <a:txBody>
                        <a:bodyPr/>
                        <a:lstStyle/>
                        <a:p>
                          <a:pPr algn="ctr"/>
                          <a:r>
                            <a:rPr lang="en-US" sz="1600" kern="1200" dirty="0" smtClean="0"/>
                            <a:t>16</a:t>
                          </a:r>
                          <a:endParaRPr lang="en-US" sz="1600" kern="1200" dirty="0">
                            <a:solidFill>
                              <a:schemeClr val="dk1"/>
                            </a:solidFill>
                            <a:latin typeface="+mn-lt"/>
                            <a:ea typeface="+mn-ea"/>
                            <a:cs typeface="+mn-cs"/>
                          </a:endParaRPr>
                        </a:p>
                      </a:txBody>
                      <a:tcPr anchor="ctr"/>
                    </a:tc>
                  </a:tr>
                  <a:tr h="5967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a:t>
                          </a:r>
                          <a:r>
                            <a:rPr lang="en-US" sz="1600" dirty="0" err="1" smtClean="0"/>
                            <a:t>Kenaf</a:t>
                          </a:r>
                          <a:r>
                            <a:rPr lang="en-US" sz="1600" dirty="0" smtClean="0"/>
                            <a:t> fiber (40w%)</a:t>
                          </a:r>
                          <a:endParaRPr lang="en-US" sz="1600" dirty="0" smtClean="0"/>
                        </a:p>
                      </a:txBody>
                      <a:tcPr anchor="ctr"/>
                    </a:tc>
                    <a:tc>
                      <a:txBody>
                        <a:bodyPr/>
                        <a:lstStyle/>
                        <a:p>
                          <a:pPr algn="ctr"/>
                          <a:r>
                            <a:rPr lang="en-US" sz="1600" kern="1200" dirty="0" smtClean="0">
                              <a:solidFill>
                                <a:schemeClr val="dk1"/>
                              </a:solidFill>
                              <a:latin typeface="+mn-lt"/>
                              <a:ea typeface="+mn-ea"/>
                              <a:cs typeface="+mn-cs"/>
                            </a:rPr>
                            <a:t>14</a:t>
                          </a:r>
                          <a:endParaRPr lang="en-US" sz="1600" kern="1200" dirty="0">
                            <a:solidFill>
                              <a:schemeClr val="dk1"/>
                            </a:solidFill>
                            <a:latin typeface="+mn-lt"/>
                            <a:ea typeface="+mn-ea"/>
                            <a:cs typeface="+mn-cs"/>
                          </a:endParaRPr>
                        </a:p>
                      </a:txBody>
                      <a:tcPr anchor="ctr"/>
                    </a:tc>
                  </a:tr>
                  <a:tr h="6549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PLA-MA/</a:t>
                          </a:r>
                          <a:r>
                            <a:rPr lang="en-US" sz="1600" dirty="0" err="1" smtClean="0"/>
                            <a:t>Kenaf</a:t>
                          </a:r>
                          <a:r>
                            <a:rPr lang="en-US" sz="1600" dirty="0" smtClean="0"/>
                            <a:t> fiber</a:t>
                          </a:r>
                        </a:p>
                      </a:txBody>
                      <a:tcPr anchor="ctr"/>
                    </a:tc>
                    <a:tc>
                      <a:txBody>
                        <a:bodyPr/>
                        <a:lstStyle/>
                        <a:p>
                          <a:pPr algn="ctr"/>
                          <a:r>
                            <a:rPr lang="en-US" sz="1600" kern="1200" dirty="0" smtClean="0"/>
                            <a:t>53.3 ± 3.49</a:t>
                          </a:r>
                          <a:endParaRPr lang="en-US" sz="1600" kern="1200" dirty="0">
                            <a:solidFill>
                              <a:schemeClr val="dk1"/>
                            </a:solidFill>
                            <a:latin typeface="+mn-lt"/>
                            <a:ea typeface="+mn-ea"/>
                            <a:cs typeface="+mn-cs"/>
                          </a:endParaRPr>
                        </a:p>
                      </a:txBody>
                      <a:tcPr anchor="ctr"/>
                    </a:tc>
                  </a:tr>
                </a:tbl>
              </a:graphicData>
            </a:graphic>
          </p:graphicFrame>
        </mc:Fallback>
      </mc:AlternateContent>
      <p:graphicFrame>
        <p:nvGraphicFramePr>
          <p:cNvPr id="5" name="Content Placeholder 4"/>
          <p:cNvGraphicFramePr>
            <a:graphicFrameLocks/>
          </p:cNvGraphicFramePr>
          <p:nvPr>
            <p:extLst/>
          </p:nvPr>
        </p:nvGraphicFramePr>
        <p:xfrm>
          <a:off x="5901211" y="1674067"/>
          <a:ext cx="5452589" cy="4633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720449" y="2215286"/>
            <a:ext cx="5104370" cy="923330"/>
          </a:xfrm>
          <a:prstGeom prst="rect">
            <a:avLst/>
          </a:prstGeom>
          <a:noFill/>
        </p:spPr>
        <p:txBody>
          <a:bodyPr wrap="square" rtlCol="0">
            <a:spAutoFit/>
          </a:bodyPr>
          <a:lstStyle/>
          <a:p>
            <a:r>
              <a:rPr lang="en-US" dirty="0" smtClean="0"/>
              <a:t>Table 5. Impact strength variations of PLA compared to modified and unmodified green PLA composites (</a:t>
            </a:r>
            <a:r>
              <a:rPr lang="en-US" i="1" dirty="0" err="1"/>
              <a:t>Bajpai</a:t>
            </a:r>
            <a:r>
              <a:rPr lang="en-US" i="1" dirty="0"/>
              <a:t> et Al., </a:t>
            </a:r>
            <a:r>
              <a:rPr lang="en-US" i="1" dirty="0" smtClean="0"/>
              <a:t>2014; Thomas et Al., 2012</a:t>
            </a:r>
            <a:r>
              <a:rPr lang="en-US" dirty="0" smtClean="0"/>
              <a:t>)</a:t>
            </a:r>
            <a:endParaRPr lang="en-US" dirty="0"/>
          </a:p>
        </p:txBody>
      </p:sp>
    </p:spTree>
    <p:extLst>
      <p:ext uri="{BB962C8B-B14F-4D97-AF65-F5344CB8AC3E}">
        <p14:creationId xmlns:p14="http://schemas.microsoft.com/office/powerpoint/2010/main" val="299964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 Green Composites</a:t>
            </a:r>
            <a:br>
              <a:rPr lang="en-US" dirty="0"/>
            </a:br>
            <a:r>
              <a:rPr lang="en-US" sz="3200" i="1" dirty="0" smtClean="0"/>
              <a:t>Compressive Properties</a:t>
            </a:r>
            <a:endParaRPr lang="en-US" sz="3200" dirty="0"/>
          </a:p>
        </p:txBody>
      </p:sp>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83133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 Green Composites</a:t>
            </a:r>
            <a:br>
              <a:rPr lang="en-US" dirty="0"/>
            </a:br>
            <a:r>
              <a:rPr lang="en-US" sz="3200" i="1" dirty="0"/>
              <a:t>Variation in </a:t>
            </a:r>
            <a:r>
              <a:rPr lang="en-US" sz="3200" i="1" dirty="0" smtClean="0"/>
              <a:t>Specific Mechanical Properties I</a:t>
            </a:r>
            <a:endParaRPr lang="en-US" dirty="0"/>
          </a:p>
        </p:txBody>
      </p:sp>
      <p:graphicFrame>
        <p:nvGraphicFramePr>
          <p:cNvPr id="30" name="Table 29"/>
          <p:cNvGraphicFramePr>
            <a:graphicFrameLocks noGrp="1"/>
          </p:cNvGraphicFramePr>
          <p:nvPr>
            <p:extLst/>
          </p:nvPr>
        </p:nvGraphicFramePr>
        <p:xfrm>
          <a:off x="645275" y="2791704"/>
          <a:ext cx="10387255" cy="3458883"/>
        </p:xfrm>
        <a:graphic>
          <a:graphicData uri="http://schemas.openxmlformats.org/drawingml/2006/table">
            <a:tbl>
              <a:tblPr firstRow="1" bandRow="1">
                <a:tableStyleId>{912C8C85-51F0-491E-9774-3900AFEF0FD7}</a:tableStyleId>
              </a:tblPr>
              <a:tblGrid>
                <a:gridCol w="919024"/>
                <a:gridCol w="1831848"/>
                <a:gridCol w="1852549"/>
                <a:gridCol w="1399413"/>
                <a:gridCol w="1420114"/>
                <a:gridCol w="1471803"/>
                <a:gridCol w="1492504"/>
              </a:tblGrid>
              <a:tr h="670202">
                <a:tc>
                  <a:txBody>
                    <a:bodyPr/>
                    <a:lstStyle/>
                    <a:p>
                      <a:pPr algn="ctr"/>
                      <a:r>
                        <a:rPr lang="en-US" sz="1400" dirty="0" smtClean="0"/>
                        <a:t>Sample</a:t>
                      </a:r>
                      <a:endParaRPr lang="en-US" sz="1400" dirty="0"/>
                    </a:p>
                  </a:txBody>
                  <a:tcPr anchor="ctr"/>
                </a:tc>
                <a:tc>
                  <a:txBody>
                    <a:bodyPr/>
                    <a:lstStyle/>
                    <a:p>
                      <a:pPr algn="ctr"/>
                      <a:r>
                        <a:rPr lang="en-US" sz="1400" dirty="0" smtClean="0"/>
                        <a:t>Compressive</a:t>
                      </a:r>
                      <a:r>
                        <a:rPr lang="en-US" sz="1400" baseline="0" dirty="0" smtClean="0"/>
                        <a:t> </a:t>
                      </a:r>
                      <a:r>
                        <a:rPr lang="en-US" sz="1400" dirty="0" smtClean="0"/>
                        <a:t>Strength</a:t>
                      </a:r>
                    </a:p>
                    <a:p>
                      <a:pPr algn="ctr"/>
                      <a:r>
                        <a:rPr lang="en-US" sz="1400" dirty="0" smtClean="0"/>
                        <a:t>(MPa)</a:t>
                      </a:r>
                      <a:endParaRPr lang="en-US" sz="1400" dirty="0"/>
                    </a:p>
                  </a:txBody>
                  <a:tcPr anchor="ctr"/>
                </a:tc>
                <a:tc>
                  <a:txBody>
                    <a:bodyPr/>
                    <a:lstStyle/>
                    <a:p>
                      <a:pPr algn="ctr"/>
                      <a:r>
                        <a:rPr lang="en-US" sz="1400" dirty="0" smtClean="0"/>
                        <a:t>Compressive Modulus</a:t>
                      </a:r>
                    </a:p>
                    <a:p>
                      <a:pPr algn="ctr"/>
                      <a:r>
                        <a:rPr lang="en-US" sz="1400" dirty="0" smtClean="0"/>
                        <a:t>(GPa)</a:t>
                      </a:r>
                      <a:endParaRPr lang="en-US" sz="1400" dirty="0"/>
                    </a:p>
                  </a:txBody>
                  <a:tcPr anchor="ctr"/>
                </a:tc>
                <a:tc>
                  <a:txBody>
                    <a:bodyPr/>
                    <a:lstStyle/>
                    <a:p>
                      <a:pPr algn="ctr"/>
                      <a:r>
                        <a:rPr lang="en-US" sz="1400" dirty="0" smtClean="0"/>
                        <a:t>Tensile</a:t>
                      </a:r>
                      <a:r>
                        <a:rPr lang="en-US" sz="1400" baseline="0" dirty="0" smtClean="0"/>
                        <a:t> </a:t>
                      </a:r>
                      <a:r>
                        <a:rPr lang="en-US" sz="1400" dirty="0" smtClean="0"/>
                        <a:t>Strength</a:t>
                      </a:r>
                    </a:p>
                    <a:p>
                      <a:pPr algn="ctr"/>
                      <a:r>
                        <a:rPr lang="en-US" sz="1400" dirty="0" smtClean="0"/>
                        <a:t>(MPa)</a:t>
                      </a:r>
                    </a:p>
                    <a:p>
                      <a:pPr algn="ctr"/>
                      <a:endParaRPr lang="en-US" sz="1400" dirty="0"/>
                    </a:p>
                  </a:txBody>
                  <a:tcPr anchor="ctr"/>
                </a:tc>
                <a:tc>
                  <a:txBody>
                    <a:bodyPr/>
                    <a:lstStyle/>
                    <a:p>
                      <a:pPr algn="ctr"/>
                      <a:r>
                        <a:rPr lang="en-US" sz="1400" dirty="0" smtClean="0"/>
                        <a:t>Tensile</a:t>
                      </a:r>
                      <a:r>
                        <a:rPr lang="en-US" sz="1400" baseline="0" dirty="0" smtClean="0"/>
                        <a:t> </a:t>
                      </a:r>
                      <a:r>
                        <a:rPr lang="en-US" sz="1400" dirty="0" smtClean="0"/>
                        <a:t>Modulus</a:t>
                      </a:r>
                    </a:p>
                    <a:p>
                      <a:pPr algn="ctr"/>
                      <a:r>
                        <a:rPr lang="en-US" sz="1400" dirty="0" smtClean="0"/>
                        <a:t>(GPa)</a:t>
                      </a:r>
                    </a:p>
                    <a:p>
                      <a:pPr algn="ctr"/>
                      <a:endParaRPr lang="en-US" sz="1400" dirty="0"/>
                    </a:p>
                  </a:txBody>
                  <a:tcPr anchor="ctr"/>
                </a:tc>
                <a:tc>
                  <a:txBody>
                    <a:bodyPr/>
                    <a:lstStyle/>
                    <a:p>
                      <a:pPr algn="ctr"/>
                      <a:r>
                        <a:rPr lang="en-US" sz="1400" dirty="0" smtClean="0"/>
                        <a:t>Flexural Strength</a:t>
                      </a:r>
                    </a:p>
                    <a:p>
                      <a:pPr algn="ctr"/>
                      <a:r>
                        <a:rPr lang="en-US" sz="1400" dirty="0" smtClean="0"/>
                        <a:t>(MPa)</a:t>
                      </a:r>
                      <a:endParaRPr lang="en-US" sz="1400" dirty="0"/>
                    </a:p>
                  </a:txBody>
                  <a:tcPr anchor="ctr"/>
                </a:tc>
                <a:tc>
                  <a:txBody>
                    <a:bodyPr/>
                    <a:lstStyle/>
                    <a:p>
                      <a:pPr algn="ctr"/>
                      <a:r>
                        <a:rPr lang="en-US" sz="1400" dirty="0" smtClean="0"/>
                        <a:t>Flexural</a:t>
                      </a:r>
                      <a:r>
                        <a:rPr lang="en-US" sz="1400" baseline="0" dirty="0" smtClean="0"/>
                        <a:t> </a:t>
                      </a:r>
                      <a:r>
                        <a:rPr lang="en-US" sz="1400" dirty="0" smtClean="0"/>
                        <a:t>Modulus</a:t>
                      </a:r>
                    </a:p>
                    <a:p>
                      <a:pPr algn="ctr"/>
                      <a:r>
                        <a:rPr lang="en-US" sz="1400" dirty="0" smtClean="0"/>
                        <a:t>(GPa)</a:t>
                      </a:r>
                      <a:endParaRPr lang="en-US" sz="1400" dirty="0"/>
                    </a:p>
                  </a:txBody>
                  <a:tcPr anchor="ctr"/>
                </a:tc>
              </a:tr>
              <a:tr h="8376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PLA (Matrix)</a:t>
                      </a:r>
                    </a:p>
                  </a:txBody>
                  <a:tcPr anchor="ctr">
                    <a:solidFill>
                      <a:schemeClr val="accent6">
                        <a:lumMod val="20000"/>
                        <a:lumOff val="80000"/>
                      </a:schemeClr>
                    </a:solidFill>
                  </a:tcPr>
                </a:tc>
                <a:tc>
                  <a:txBody>
                    <a:bodyPr/>
                    <a:lstStyle/>
                    <a:p>
                      <a:pPr algn="ctr"/>
                      <a:r>
                        <a:rPr lang="en-US" sz="1400" b="0" dirty="0" smtClean="0"/>
                        <a:t>-</a:t>
                      </a:r>
                      <a:endParaRPr lang="en-US" sz="1400" b="0" dirty="0"/>
                    </a:p>
                  </a:txBody>
                  <a:tcPr anchor="ctr"/>
                </a:tc>
                <a:tc>
                  <a:txBody>
                    <a:bodyPr/>
                    <a:lstStyle/>
                    <a:p>
                      <a:pPr algn="ctr"/>
                      <a:r>
                        <a:rPr lang="en-US" sz="1400" b="0" dirty="0" smtClean="0"/>
                        <a:t>-</a:t>
                      </a:r>
                      <a:endParaRPr lang="en-US" sz="1400" b="0" dirty="0"/>
                    </a:p>
                  </a:txBody>
                  <a:tcPr anchor="ctr">
                    <a:solidFill>
                      <a:schemeClr val="accent6">
                        <a:lumMod val="20000"/>
                        <a:lumOff val="80000"/>
                      </a:schemeClr>
                    </a:solidFill>
                  </a:tcPr>
                </a:tc>
                <a:tc>
                  <a:txBody>
                    <a:bodyPr/>
                    <a:lstStyle/>
                    <a:p>
                      <a:pPr algn="ctr"/>
                      <a:r>
                        <a:rPr lang="en-US" sz="1400" b="0" kern="1200" baseline="0" dirty="0" smtClean="0">
                          <a:solidFill>
                            <a:schemeClr val="tx1"/>
                          </a:solidFill>
                          <a:latin typeface="+mn-lt"/>
                          <a:ea typeface="+mn-ea"/>
                          <a:cs typeface="+mn-cs"/>
                        </a:rPr>
                        <a:t>47.0 ± 4.3</a:t>
                      </a:r>
                      <a:endParaRPr lang="en-US" sz="1400" b="0" kern="1200" baseline="0" dirty="0">
                        <a:solidFill>
                          <a:schemeClr val="tx1"/>
                        </a:solidFill>
                        <a:latin typeface="+mn-lt"/>
                        <a:ea typeface="+mn-ea"/>
                        <a:cs typeface="+mn-cs"/>
                      </a:endParaRPr>
                    </a:p>
                  </a:txBody>
                  <a:tcPr anchor="ctr"/>
                </a:tc>
                <a:tc>
                  <a:txBody>
                    <a:bodyPr/>
                    <a:lstStyle/>
                    <a:p>
                      <a:pPr algn="ctr"/>
                      <a:r>
                        <a:rPr lang="en-US" sz="1400" b="0" kern="1200" baseline="0" dirty="0" smtClean="0">
                          <a:solidFill>
                            <a:schemeClr val="tx1"/>
                          </a:solidFill>
                          <a:latin typeface="+mn-lt"/>
                          <a:ea typeface="+mn-ea"/>
                          <a:cs typeface="+mn-cs"/>
                        </a:rPr>
                        <a:t>3 ± 0.25</a:t>
                      </a:r>
                      <a:endParaRPr lang="en-US" sz="1400" b="0" kern="1200" baseline="0" dirty="0">
                        <a:solidFill>
                          <a:schemeClr val="tx1"/>
                        </a:solidFill>
                        <a:latin typeface="+mn-lt"/>
                        <a:ea typeface="+mn-ea"/>
                        <a:cs typeface="+mn-cs"/>
                      </a:endParaRPr>
                    </a:p>
                  </a:txBody>
                  <a:tcPr anchor="ctr">
                    <a:solidFill>
                      <a:schemeClr val="accent6">
                        <a:lumMod val="20000"/>
                        <a:lumOff val="80000"/>
                      </a:schemeClr>
                    </a:solidFill>
                  </a:tcPr>
                </a:tc>
                <a:tc>
                  <a:txBody>
                    <a:bodyPr/>
                    <a:lstStyle/>
                    <a:p>
                      <a:pPr algn="ctr"/>
                      <a:r>
                        <a:rPr lang="en-US" sz="1400" b="0" kern="1200" baseline="0" dirty="0" smtClean="0">
                          <a:solidFill>
                            <a:schemeClr val="tx1"/>
                          </a:solidFill>
                          <a:latin typeface="+mn-lt"/>
                          <a:ea typeface="+mn-ea"/>
                          <a:cs typeface="+mn-cs"/>
                        </a:rPr>
                        <a:t>47 </a:t>
                      </a:r>
                      <a:endParaRPr lang="en-US" sz="1400" b="0" kern="1200" baseline="0" dirty="0">
                        <a:solidFill>
                          <a:schemeClr val="tx1"/>
                        </a:solidFill>
                        <a:latin typeface="+mn-lt"/>
                        <a:ea typeface="+mn-ea"/>
                        <a:cs typeface="+mn-cs"/>
                      </a:endParaRPr>
                    </a:p>
                  </a:txBody>
                  <a:tcPr anchor="ctr"/>
                </a:tc>
                <a:tc>
                  <a:txBody>
                    <a:bodyPr/>
                    <a:lstStyle/>
                    <a:p>
                      <a:pPr algn="ctr"/>
                      <a:r>
                        <a:rPr lang="en-US" sz="1400" b="0" kern="1200" baseline="0" dirty="0" smtClean="0">
                          <a:solidFill>
                            <a:schemeClr val="tx1"/>
                          </a:solidFill>
                          <a:latin typeface="+mn-lt"/>
                          <a:ea typeface="+mn-ea"/>
                          <a:cs typeface="+mn-cs"/>
                        </a:rPr>
                        <a:t>2.39</a:t>
                      </a:r>
                      <a:endParaRPr lang="en-US" sz="1400" b="0" kern="1200" baseline="0" dirty="0">
                        <a:solidFill>
                          <a:schemeClr val="tx1"/>
                        </a:solidFill>
                        <a:latin typeface="+mn-lt"/>
                        <a:ea typeface="+mn-ea"/>
                        <a:cs typeface="+mn-cs"/>
                      </a:endParaRPr>
                    </a:p>
                  </a:txBody>
                  <a:tcPr anchor="ctr">
                    <a:solidFill>
                      <a:schemeClr val="accent6">
                        <a:lumMod val="20000"/>
                        <a:lumOff val="80000"/>
                      </a:schemeClr>
                    </a:solidFill>
                  </a:tcPr>
                </a:tc>
              </a:tr>
              <a:tr h="8376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PLA-MA/</a:t>
                      </a:r>
                      <a:r>
                        <a:rPr lang="en-US" sz="1400" dirty="0" err="1" smtClean="0"/>
                        <a:t>Kenaf</a:t>
                      </a:r>
                      <a:r>
                        <a:rPr lang="en-US" sz="1400" dirty="0" smtClean="0"/>
                        <a:t> fiber</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p>
                  </a:txBody>
                  <a:tcPr anchor="ctr">
                    <a:solidFill>
                      <a:schemeClr val="accent6">
                        <a:lumMod val="20000"/>
                        <a:lumOff val="80000"/>
                      </a:schemeClr>
                    </a:solidFill>
                  </a:tcPr>
                </a:tc>
                <a:tc>
                  <a:txBody>
                    <a:bodyPr/>
                    <a:lstStyle/>
                    <a:p>
                      <a:pPr algn="ctr"/>
                      <a:r>
                        <a:rPr lang="en-US" sz="1400" b="0" dirty="0" smtClean="0"/>
                        <a:t>345 ±</a:t>
                      </a:r>
                      <a:r>
                        <a:rPr lang="en-US" sz="1400" b="0" baseline="0" dirty="0" smtClean="0"/>
                        <a:t> 3.11</a:t>
                      </a:r>
                      <a:endParaRPr lang="en-US" sz="1400" b="0" dirty="0"/>
                    </a:p>
                  </a:txBody>
                  <a:tcPr anchor="ctr"/>
                </a:tc>
                <a:tc>
                  <a:txBody>
                    <a:bodyPr/>
                    <a:lstStyle/>
                    <a:p>
                      <a:pPr algn="ctr"/>
                      <a:r>
                        <a:rPr lang="en-US" sz="1400" b="0" dirty="0" smtClean="0"/>
                        <a:t>174</a:t>
                      </a:r>
                      <a:r>
                        <a:rPr lang="en-US" sz="1400" b="0" baseline="0" dirty="0" smtClean="0"/>
                        <a:t> ± 0.11</a:t>
                      </a:r>
                      <a:endParaRPr lang="en-US" sz="1400" b="0" dirty="0"/>
                    </a:p>
                  </a:txBody>
                  <a:tcPr anchor="ctr">
                    <a:solidFill>
                      <a:schemeClr val="accent6">
                        <a:lumMod val="20000"/>
                        <a:lumOff val="80000"/>
                      </a:schemeClr>
                    </a:solidFill>
                  </a:tcPr>
                </a:tc>
                <a:tc>
                  <a:txBody>
                    <a:bodyPr/>
                    <a:lstStyle/>
                    <a:p>
                      <a:pPr algn="ctr"/>
                      <a:r>
                        <a:rPr lang="en-US" sz="1400" dirty="0" smtClean="0"/>
                        <a:t>28.3 </a:t>
                      </a:r>
                      <a:r>
                        <a:rPr lang="en-US" sz="1400" baseline="0" dirty="0" smtClean="0"/>
                        <a:t>± 6.54</a:t>
                      </a:r>
                      <a:endParaRPr lang="en-US" sz="1400" dirty="0"/>
                    </a:p>
                  </a:txBody>
                  <a:tcPr anchor="ctr"/>
                </a:tc>
                <a:tc>
                  <a:txBody>
                    <a:bodyPr/>
                    <a:lstStyle/>
                    <a:p>
                      <a:pPr algn="ctr"/>
                      <a:r>
                        <a:rPr lang="en-US" sz="1400" dirty="0" smtClean="0"/>
                        <a:t>2.87 ±</a:t>
                      </a:r>
                      <a:r>
                        <a:rPr lang="en-US" sz="1400" baseline="0" dirty="0" smtClean="0"/>
                        <a:t> 0.23</a:t>
                      </a:r>
                      <a:endParaRPr lang="en-US" sz="1400" dirty="0"/>
                    </a:p>
                  </a:txBody>
                  <a:tcPr anchor="ctr">
                    <a:solidFill>
                      <a:schemeClr val="accent6">
                        <a:lumMod val="20000"/>
                        <a:lumOff val="80000"/>
                      </a:schemeClr>
                    </a:solidFill>
                  </a:tcPr>
                </a:tc>
                <a:tc>
                  <a:txBody>
                    <a:bodyPr/>
                    <a:lstStyle/>
                    <a:p>
                      <a:pPr algn="ctr"/>
                      <a:r>
                        <a:rPr lang="en-US" sz="1400" b="0" dirty="0" smtClean="0"/>
                        <a:t>46.7 </a:t>
                      </a:r>
                      <a:r>
                        <a:rPr lang="en-US" sz="1400" b="0" baseline="0" dirty="0" smtClean="0"/>
                        <a:t>± 3.83</a:t>
                      </a:r>
                      <a:endParaRPr lang="en-US" sz="1400" b="0" dirty="0"/>
                    </a:p>
                  </a:txBody>
                  <a:tcPr anchor="ctr"/>
                </a:tc>
                <a:tc>
                  <a:txBody>
                    <a:bodyPr/>
                    <a:lstStyle/>
                    <a:p>
                      <a:pPr algn="ctr"/>
                      <a:r>
                        <a:rPr lang="en-US" sz="1400" b="0" dirty="0" smtClean="0"/>
                        <a:t>2.05</a:t>
                      </a:r>
                      <a:r>
                        <a:rPr lang="en-US" sz="1400" b="0" baseline="0" dirty="0" smtClean="0"/>
                        <a:t> ± 0.11</a:t>
                      </a:r>
                      <a:endParaRPr lang="en-US" sz="1400" b="0" dirty="0"/>
                    </a:p>
                  </a:txBody>
                  <a:tcPr anchor="ctr">
                    <a:solidFill>
                      <a:schemeClr val="accent6">
                        <a:lumMod val="20000"/>
                        <a:lumOff val="80000"/>
                      </a:schemeClr>
                    </a:solidFill>
                  </a:tcPr>
                </a:tc>
              </a:tr>
              <a:tr h="8376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PLA-MA/Rice hulls fiber</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p>
                  </a:txBody>
                  <a:tcPr anchor="ctr">
                    <a:solidFill>
                      <a:schemeClr val="accent6">
                        <a:lumMod val="20000"/>
                        <a:lumOff val="80000"/>
                      </a:schemeClr>
                    </a:solidFill>
                  </a:tcPr>
                </a:tc>
                <a:tc>
                  <a:txBody>
                    <a:bodyPr/>
                    <a:lstStyle/>
                    <a:p>
                      <a:pPr algn="ctr"/>
                      <a:r>
                        <a:rPr lang="en-US" sz="1400" b="0" dirty="0" smtClean="0"/>
                        <a:t>216 </a:t>
                      </a:r>
                      <a:r>
                        <a:rPr lang="en-US" sz="1400" b="0" baseline="0" dirty="0" smtClean="0"/>
                        <a:t>± 2.67</a:t>
                      </a:r>
                      <a:endParaRPr lang="en-US" sz="1400" b="0" dirty="0"/>
                    </a:p>
                  </a:txBody>
                  <a:tcPr anchor="ctr"/>
                </a:tc>
                <a:tc>
                  <a:txBody>
                    <a:bodyPr/>
                    <a:lstStyle/>
                    <a:p>
                      <a:pPr algn="ctr"/>
                      <a:r>
                        <a:rPr lang="en-US" sz="1400" b="0" dirty="0" smtClean="0"/>
                        <a:t>146 </a:t>
                      </a:r>
                      <a:r>
                        <a:rPr lang="en-US" sz="1400" b="0" baseline="0" dirty="0" smtClean="0"/>
                        <a:t>± 0.07</a:t>
                      </a:r>
                      <a:endParaRPr lang="en-US" sz="1400" b="0" dirty="0"/>
                    </a:p>
                  </a:txBody>
                  <a:tcPr anchor="ctr">
                    <a:solidFill>
                      <a:schemeClr val="accent6">
                        <a:lumMod val="20000"/>
                        <a:lumOff val="80000"/>
                      </a:schemeClr>
                    </a:solidFill>
                  </a:tcPr>
                </a:tc>
                <a:tc>
                  <a:txBody>
                    <a:bodyPr/>
                    <a:lstStyle/>
                    <a:p>
                      <a:pPr algn="ctr"/>
                      <a:r>
                        <a:rPr lang="en-US" sz="1400" dirty="0" smtClean="0"/>
                        <a:t>26.7</a:t>
                      </a:r>
                      <a:r>
                        <a:rPr lang="en-US" sz="1400" baseline="0" dirty="0" smtClean="0"/>
                        <a:t> ± 1.49</a:t>
                      </a:r>
                      <a:endParaRPr lang="en-US" sz="1400" dirty="0"/>
                    </a:p>
                  </a:txBody>
                  <a:tcPr anchor="ctr"/>
                </a:tc>
                <a:tc>
                  <a:txBody>
                    <a:bodyPr/>
                    <a:lstStyle/>
                    <a:p>
                      <a:pPr algn="ctr"/>
                      <a:r>
                        <a:rPr lang="en-US" sz="1400" dirty="0" smtClean="0"/>
                        <a:t>2.76 </a:t>
                      </a:r>
                      <a:r>
                        <a:rPr lang="en-US" sz="1400" baseline="0" dirty="0" smtClean="0"/>
                        <a:t>± 0.11</a:t>
                      </a:r>
                      <a:endParaRPr lang="en-US" sz="1400" dirty="0"/>
                    </a:p>
                  </a:txBody>
                  <a:tcPr anchor="ctr">
                    <a:solidFill>
                      <a:schemeClr val="accent6">
                        <a:lumMod val="20000"/>
                        <a:lumOff val="80000"/>
                      </a:schemeClr>
                    </a:solidFill>
                  </a:tcPr>
                </a:tc>
                <a:tc>
                  <a:txBody>
                    <a:bodyPr/>
                    <a:lstStyle/>
                    <a:p>
                      <a:pPr algn="ctr"/>
                      <a:r>
                        <a:rPr lang="en-US" sz="1400" b="0" dirty="0" smtClean="0"/>
                        <a:t>28.8 ±</a:t>
                      </a:r>
                      <a:r>
                        <a:rPr lang="en-US" sz="1400" b="0" baseline="0" dirty="0" smtClean="0"/>
                        <a:t> 3.14</a:t>
                      </a:r>
                      <a:endParaRPr lang="en-US" sz="1400" b="0" dirty="0"/>
                    </a:p>
                  </a:txBody>
                  <a:tcPr anchor="ctr"/>
                </a:tc>
                <a:tc>
                  <a:txBody>
                    <a:bodyPr/>
                    <a:lstStyle/>
                    <a:p>
                      <a:pPr algn="ctr"/>
                      <a:r>
                        <a:rPr lang="en-US" sz="1400" b="0" dirty="0" smtClean="0"/>
                        <a:t>1.63 ± 0.09</a:t>
                      </a:r>
                      <a:endParaRPr lang="en-US" sz="1400" b="0" dirty="0"/>
                    </a:p>
                  </a:txBody>
                  <a:tcPr anchor="ctr">
                    <a:solidFill>
                      <a:schemeClr val="accent6">
                        <a:lumMod val="20000"/>
                        <a:lumOff val="80000"/>
                      </a:schemeClr>
                    </a:solidFill>
                  </a:tcPr>
                </a:tc>
              </a:tr>
            </a:tbl>
          </a:graphicData>
        </a:graphic>
      </p:graphicFrame>
      <p:sp>
        <p:nvSpPr>
          <p:cNvPr id="39" name="TextBox 38"/>
          <p:cNvSpPr txBox="1"/>
          <p:nvPr/>
        </p:nvSpPr>
        <p:spPr>
          <a:xfrm>
            <a:off x="645275" y="2001953"/>
            <a:ext cx="10387255" cy="923330"/>
          </a:xfrm>
          <a:prstGeom prst="rect">
            <a:avLst/>
          </a:prstGeom>
          <a:noFill/>
        </p:spPr>
        <p:txBody>
          <a:bodyPr wrap="square" rtlCol="0">
            <a:spAutoFit/>
          </a:bodyPr>
          <a:lstStyle/>
          <a:p>
            <a:r>
              <a:rPr lang="en-US" i="1" dirty="0"/>
              <a:t>Table 3. </a:t>
            </a:r>
            <a:r>
              <a:rPr lang="en-US" i="1" dirty="0" smtClean="0"/>
              <a:t>Mechanical variations </a:t>
            </a:r>
            <a:r>
              <a:rPr lang="en-US" i="1" dirty="0"/>
              <a:t>of </a:t>
            </a:r>
            <a:r>
              <a:rPr lang="en-US" i="1" dirty="0" smtClean="0"/>
              <a:t>two different PLA green composites compared to PLA matrix </a:t>
            </a:r>
            <a:r>
              <a:rPr lang="en-US" i="1" dirty="0"/>
              <a:t>(</a:t>
            </a:r>
            <a:r>
              <a:rPr lang="en-US" i="1" dirty="0" err="1"/>
              <a:t>Bajpai</a:t>
            </a:r>
            <a:r>
              <a:rPr lang="en-US" i="1" dirty="0"/>
              <a:t> et Al., </a:t>
            </a:r>
            <a:r>
              <a:rPr lang="en-US" i="1" dirty="0" smtClean="0"/>
              <a:t>2014; UL Prospectors, 2017).</a:t>
            </a:r>
            <a:endParaRPr lang="en-US" i="1" dirty="0"/>
          </a:p>
          <a:p>
            <a:endParaRPr lang="en-US" dirty="0"/>
          </a:p>
        </p:txBody>
      </p:sp>
    </p:spTree>
    <p:extLst>
      <p:ext uri="{BB962C8B-B14F-4D97-AF65-F5344CB8AC3E}">
        <p14:creationId xmlns:p14="http://schemas.microsoft.com/office/powerpoint/2010/main" val="17334727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 Green Composites</a:t>
            </a:r>
            <a:br>
              <a:rPr lang="en-US" dirty="0"/>
            </a:br>
            <a:r>
              <a:rPr lang="en-US" sz="3200" i="1" dirty="0"/>
              <a:t> Variation in Specific Mechanical Properties </a:t>
            </a:r>
            <a:r>
              <a:rPr lang="en-US" sz="3200" i="1" dirty="0" smtClean="0"/>
              <a:t>II</a:t>
            </a:r>
            <a:endParaRPr lang="en-US" sz="3200" dirty="0"/>
          </a:p>
        </p:txBody>
      </p:sp>
      <p:graphicFrame>
        <p:nvGraphicFramePr>
          <p:cNvPr id="7" name="Content Placeholder 4"/>
          <p:cNvGraphicFramePr>
            <a:graphicFrameLocks noGrp="1"/>
          </p:cNvGraphicFramePr>
          <p:nvPr>
            <p:ph idx="1"/>
            <p:extLst/>
          </p:nvPr>
        </p:nvGraphicFramePr>
        <p:xfrm>
          <a:off x="3380433" y="1690688"/>
          <a:ext cx="5973632" cy="5043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 y="2121809"/>
            <a:ext cx="1420489" cy="1426842"/>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p:nvPr/>
        </p:nvCxnSpPr>
        <p:spPr>
          <a:xfrm>
            <a:off x="2258227" y="2969434"/>
            <a:ext cx="1436443" cy="180289"/>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56578" y="4708607"/>
            <a:ext cx="1337407" cy="137236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35" name="Straight Connector 34"/>
          <p:cNvCxnSpPr/>
          <p:nvPr/>
        </p:nvCxnSpPr>
        <p:spPr>
          <a:xfrm flipV="1">
            <a:off x="2594919" y="4178037"/>
            <a:ext cx="1346886" cy="999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03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US" dirty="0"/>
              <a:t>DISCUSSION</a:t>
            </a:r>
            <a:endParaRPr lang="en-GB" dirty="0"/>
          </a:p>
        </p:txBody>
      </p:sp>
      <p:sp>
        <p:nvSpPr>
          <p:cNvPr id="3" name="Inhaltsplatzhalter 2">
            <a:extLst>
              <a:ext uri="{FF2B5EF4-FFF2-40B4-BE49-F238E27FC236}">
                <a16:creationId xmlns="" xmlns:a16="http://schemas.microsoft.com/office/drawing/2014/main" id="{73BE2987-CB90-43D5-80D7-49581246B94B}"/>
              </a:ext>
            </a:extLst>
          </p:cNvPr>
          <p:cNvSpPr>
            <a:spLocks noGrp="1"/>
          </p:cNvSpPr>
          <p:nvPr>
            <p:ph idx="1"/>
          </p:nvPr>
        </p:nvSpPr>
        <p:spPr>
          <a:xfrm>
            <a:off x="655558" y="1379854"/>
            <a:ext cx="7974092" cy="5215255"/>
          </a:xfrm>
        </p:spPr>
        <p:txBody>
          <a:bodyPr>
            <a:normAutofit fontScale="47500" lnSpcReduction="20000"/>
          </a:bodyPr>
          <a:lstStyle/>
          <a:p>
            <a:pPr marL="514350" indent="-514350">
              <a:buAutoNum type="arabicPeriod"/>
            </a:pPr>
            <a:r>
              <a:rPr lang="en-US" dirty="0"/>
              <a:t>Critical reflection on PALF paper</a:t>
            </a:r>
          </a:p>
          <a:p>
            <a:pPr marL="0" indent="0">
              <a:buNone/>
            </a:pPr>
            <a:r>
              <a:rPr lang="en-US" dirty="0"/>
              <a:t>What’s left unclear</a:t>
            </a:r>
          </a:p>
          <a:p>
            <a:r>
              <a:rPr lang="en-US" dirty="0"/>
              <a:t>Linguistic and grammar mistakes</a:t>
            </a:r>
          </a:p>
          <a:p>
            <a:r>
              <a:rPr lang="en-US" dirty="0"/>
              <a:t>what could the heat resistant additive be in PLA</a:t>
            </a:r>
          </a:p>
          <a:p>
            <a:r>
              <a:rPr lang="en-US" dirty="0"/>
              <a:t>Statement: ‘impact strength and modulus improved with MA’ (not visible in table)</a:t>
            </a:r>
          </a:p>
          <a:p>
            <a:r>
              <a:rPr lang="en-US" dirty="0"/>
              <a:t>Does not seem to be a neutral evaluation because it seems the composite they produce is the best version of it and that all the outcomes have positive impact on characteristics of </a:t>
            </a:r>
            <a:r>
              <a:rPr lang="en-US" dirty="0" err="1"/>
              <a:t>palf</a:t>
            </a:r>
            <a:r>
              <a:rPr lang="en-US" dirty="0"/>
              <a:t>/composite – why do we use ma if the only thing that is improving is the tensile modulus while tensile strength even slightly deceases or at least stays constant and why did the decrease in elongation at break matter when choosing 40 over 50 </a:t>
            </a:r>
            <a:r>
              <a:rPr lang="en-US" dirty="0" err="1"/>
              <a:t>wt</a:t>
            </a:r>
            <a:r>
              <a:rPr lang="en-US" dirty="0"/>
              <a:t>% of </a:t>
            </a:r>
            <a:r>
              <a:rPr lang="en-US" dirty="0" err="1"/>
              <a:t>palf</a:t>
            </a:r>
            <a:r>
              <a:rPr lang="en-US" dirty="0"/>
              <a:t> but did not matter when choosing to add the MA??</a:t>
            </a:r>
            <a:endParaRPr lang="en-US" dirty="0">
              <a:highlight>
                <a:srgbClr val="FFFF00"/>
              </a:highlight>
            </a:endParaRPr>
          </a:p>
          <a:p>
            <a:r>
              <a:rPr lang="en-US" dirty="0"/>
              <a:t>Addition of MA: biodegradable?</a:t>
            </a:r>
          </a:p>
          <a:p>
            <a:r>
              <a:rPr lang="en-US" dirty="0" err="1"/>
              <a:t>Palf</a:t>
            </a:r>
            <a:r>
              <a:rPr lang="en-US" dirty="0"/>
              <a:t> paper is missing mechanical tests (flexural and impact strength, compressive strength</a:t>
            </a:r>
          </a:p>
          <a:p>
            <a:r>
              <a:rPr lang="en-US" dirty="0"/>
              <a:t>Pilot product has not been tested</a:t>
            </a:r>
          </a:p>
          <a:p>
            <a:pPr marL="0" indent="0">
              <a:buNone/>
            </a:pPr>
            <a:endParaRPr lang="en-US" dirty="0"/>
          </a:p>
          <a:p>
            <a:pPr marL="0" indent="0">
              <a:buNone/>
            </a:pPr>
            <a:r>
              <a:rPr lang="en-US" dirty="0"/>
              <a:t>2. General reflection on </a:t>
            </a:r>
            <a:r>
              <a:rPr lang="en-US" dirty="0" err="1"/>
              <a:t>palf</a:t>
            </a:r>
            <a:r>
              <a:rPr lang="en-US" dirty="0"/>
              <a:t>, </a:t>
            </a:r>
            <a:r>
              <a:rPr lang="en-US" dirty="0" err="1"/>
              <a:t>pla</a:t>
            </a:r>
            <a:r>
              <a:rPr lang="en-US" dirty="0"/>
              <a:t>, natural fibers and green composites </a:t>
            </a:r>
          </a:p>
          <a:p>
            <a:r>
              <a:rPr lang="en-US" dirty="0" err="1"/>
              <a:t>Lca</a:t>
            </a:r>
            <a:r>
              <a:rPr lang="en-US" dirty="0"/>
              <a:t> of PALF</a:t>
            </a:r>
          </a:p>
          <a:p>
            <a:r>
              <a:rPr lang="en-US" dirty="0">
                <a:highlight>
                  <a:srgbClr val="00FFFF"/>
                </a:highlight>
              </a:rPr>
              <a:t>Pros and cons of PLA (brittle&gt;)</a:t>
            </a:r>
          </a:p>
          <a:p>
            <a:r>
              <a:rPr lang="en-US" dirty="0">
                <a:highlight>
                  <a:srgbClr val="00FFFF"/>
                </a:highlight>
              </a:rPr>
              <a:t>Pros and cons of natural fibers</a:t>
            </a:r>
          </a:p>
          <a:p>
            <a:r>
              <a:rPr lang="en-US" dirty="0" err="1"/>
              <a:t>Swot</a:t>
            </a:r>
            <a:r>
              <a:rPr lang="en-US" dirty="0"/>
              <a:t> of green composites</a:t>
            </a:r>
          </a:p>
          <a:p>
            <a:pPr marL="0" indent="0">
              <a:buNone/>
            </a:pPr>
            <a:endParaRPr lang="en-US" dirty="0"/>
          </a:p>
          <a:p>
            <a:pPr marL="0" indent="0">
              <a:buNone/>
            </a:pPr>
            <a:r>
              <a:rPr lang="en-US" dirty="0"/>
              <a:t>3. </a:t>
            </a:r>
            <a:r>
              <a:rPr lang="en-US" dirty="0">
                <a:highlight>
                  <a:srgbClr val="FFFF00"/>
                </a:highlight>
              </a:rPr>
              <a:t>Applicability, Economic Aspects </a:t>
            </a:r>
            <a:r>
              <a:rPr lang="en-US" dirty="0"/>
              <a:t>and </a:t>
            </a:r>
            <a:r>
              <a:rPr lang="en-US" dirty="0">
                <a:highlight>
                  <a:srgbClr val="00FFFF"/>
                </a:highlight>
              </a:rPr>
              <a:t>role in transition to BBE</a:t>
            </a:r>
          </a:p>
          <a:p>
            <a:pPr marL="0" indent="0">
              <a:buNone/>
            </a:pPr>
            <a:endParaRPr lang="en-US" dirty="0"/>
          </a:p>
          <a:p>
            <a:endParaRPr lang="en-US" dirty="0"/>
          </a:p>
        </p:txBody>
      </p:sp>
      <p:pic>
        <p:nvPicPr>
          <p:cNvPr id="4" name="Grafik 3">
            <a:extLst>
              <a:ext uri="{FF2B5EF4-FFF2-40B4-BE49-F238E27FC236}">
                <a16:creationId xmlns="" xmlns:a16="http://schemas.microsoft.com/office/drawing/2014/main" id="{52468474-E053-4703-B6E8-E727B505FDE8}"/>
              </a:ext>
            </a:extLst>
          </p:cNvPr>
          <p:cNvPicPr>
            <a:picLocks noChangeAspect="1"/>
          </p:cNvPicPr>
          <p:nvPr/>
        </p:nvPicPr>
        <p:blipFill rotWithShape="1">
          <a:blip r:embed="rId2"/>
          <a:srcRect l="50969" t="21676" r="17961" b="20436"/>
          <a:stretch/>
        </p:blipFill>
        <p:spPr>
          <a:xfrm>
            <a:off x="6507718" y="4689951"/>
            <a:ext cx="1803834" cy="1802924"/>
          </a:xfrm>
          <a:prstGeom prst="rect">
            <a:avLst/>
          </a:prstGeom>
        </p:spPr>
      </p:pic>
      <p:cxnSp>
        <p:nvCxnSpPr>
          <p:cNvPr id="6" name="Gerade Verbindung mit Pfeil 5">
            <a:extLst>
              <a:ext uri="{FF2B5EF4-FFF2-40B4-BE49-F238E27FC236}">
                <a16:creationId xmlns="" xmlns:a16="http://schemas.microsoft.com/office/drawing/2014/main" id="{D64A86C2-6350-45FB-B349-140C27441D2C}"/>
              </a:ext>
            </a:extLst>
          </p:cNvPr>
          <p:cNvCxnSpPr/>
          <p:nvPr/>
        </p:nvCxnSpPr>
        <p:spPr>
          <a:xfrm>
            <a:off x="3497580" y="5223510"/>
            <a:ext cx="2880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558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US" dirty="0"/>
              <a:t>1. Critical reflection on PALF paper</a:t>
            </a:r>
            <a:br>
              <a:rPr lang="en-US" dirty="0"/>
            </a:br>
            <a:endParaRPr lang="en-GB" dirty="0"/>
          </a:p>
        </p:txBody>
      </p:sp>
      <p:graphicFrame>
        <p:nvGraphicFramePr>
          <p:cNvPr id="4" name="Inhaltsplatzhalter 3">
            <a:extLst>
              <a:ext uri="{FF2B5EF4-FFF2-40B4-BE49-F238E27FC236}">
                <a16:creationId xmlns="" xmlns:a16="http://schemas.microsoft.com/office/drawing/2014/main" id="{D8907DA6-A629-480A-83E0-7D23FE3C187B}"/>
              </a:ext>
            </a:extLst>
          </p:cNvPr>
          <p:cNvGraphicFramePr>
            <a:graphicFrameLocks noGrp="1"/>
          </p:cNvGraphicFramePr>
          <p:nvPr>
            <p:ph idx="1"/>
            <p:extLst/>
          </p:nvPr>
        </p:nvGraphicFramePr>
        <p:xfrm>
          <a:off x="655558" y="1379854"/>
          <a:ext cx="7974092" cy="5215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fik 4">
            <a:extLst>
              <a:ext uri="{FF2B5EF4-FFF2-40B4-BE49-F238E27FC236}">
                <a16:creationId xmlns="" xmlns:a16="http://schemas.microsoft.com/office/drawing/2014/main" id="{E1D77A37-60E9-45F2-9EAB-7A44F9D2E215}"/>
              </a:ext>
            </a:extLst>
          </p:cNvPr>
          <p:cNvPicPr>
            <a:picLocks noChangeAspect="1"/>
          </p:cNvPicPr>
          <p:nvPr/>
        </p:nvPicPr>
        <p:blipFill rotWithShape="1">
          <a:blip r:embed="rId7"/>
          <a:srcRect l="50000" t="20684" r="23087" b="9986"/>
          <a:stretch/>
        </p:blipFill>
        <p:spPr>
          <a:xfrm>
            <a:off x="8910735" y="842770"/>
            <a:ext cx="3281265" cy="4534548"/>
          </a:xfrm>
          <a:prstGeom prst="rect">
            <a:avLst/>
          </a:prstGeom>
        </p:spPr>
      </p:pic>
      <p:pic>
        <p:nvPicPr>
          <p:cNvPr id="7" name="Grafik 6">
            <a:extLst>
              <a:ext uri="{FF2B5EF4-FFF2-40B4-BE49-F238E27FC236}">
                <a16:creationId xmlns="" xmlns:a16="http://schemas.microsoft.com/office/drawing/2014/main" id="{0C7C7A9E-AD02-41DE-89EB-CD989E7DC4B6}"/>
              </a:ext>
            </a:extLst>
          </p:cNvPr>
          <p:cNvPicPr>
            <a:picLocks noChangeAspect="1"/>
          </p:cNvPicPr>
          <p:nvPr/>
        </p:nvPicPr>
        <p:blipFill rotWithShape="1">
          <a:blip r:embed="rId8"/>
          <a:srcRect l="17449" t="65763" r="50000" b="16547"/>
          <a:stretch/>
        </p:blipFill>
        <p:spPr>
          <a:xfrm>
            <a:off x="8223380" y="5478146"/>
            <a:ext cx="3968620" cy="1156996"/>
          </a:xfrm>
          <a:prstGeom prst="rect">
            <a:avLst/>
          </a:prstGeom>
        </p:spPr>
      </p:pic>
    </p:spTree>
    <p:extLst>
      <p:ext uri="{BB962C8B-B14F-4D97-AF65-F5344CB8AC3E}">
        <p14:creationId xmlns:p14="http://schemas.microsoft.com/office/powerpoint/2010/main" val="2161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839" r="4" b="4"/>
          <a:stretch/>
        </p:blipFill>
        <p:spPr>
          <a:xfrm>
            <a:off x="20" y="2697480"/>
            <a:ext cx="4573014" cy="416052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 b="1222"/>
          <a:stretch/>
        </p:blipFill>
        <p:spPr>
          <a:xfrm>
            <a:off x="3857689" y="10"/>
            <a:ext cx="3696821" cy="255614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48896" r="-1" b="-1"/>
          <a:stretch/>
        </p:blipFill>
        <p:spPr>
          <a:xfrm>
            <a:off x="20" y="10"/>
            <a:ext cx="3696802" cy="254440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8501" r="25828" b="-2"/>
          <a:stretch/>
        </p:blipFill>
        <p:spPr>
          <a:xfrm>
            <a:off x="4718537" y="2697480"/>
            <a:ext cx="2835973" cy="4160520"/>
          </a:xfrm>
          <a:prstGeom prst="rect">
            <a:avLst/>
          </a:prstGeom>
        </p:spPr>
      </p:pic>
      <p:sp>
        <p:nvSpPr>
          <p:cNvPr id="2" name="Title 1"/>
          <p:cNvSpPr>
            <a:spLocks noGrp="1"/>
          </p:cNvSpPr>
          <p:nvPr>
            <p:ph type="title"/>
          </p:nvPr>
        </p:nvSpPr>
        <p:spPr>
          <a:xfrm>
            <a:off x="8183929" y="961014"/>
            <a:ext cx="3367990" cy="2961599"/>
          </a:xfrm>
        </p:spPr>
        <p:txBody>
          <a:bodyPr vert="horz" lIns="91440" tIns="45720" rIns="91440" bIns="45720" rtlCol="0" anchor="b">
            <a:normAutofit/>
          </a:bodyPr>
          <a:lstStyle/>
          <a:p>
            <a:pPr algn="ctr"/>
            <a:r>
              <a:rPr lang="en-US" sz="5100" kern="1200" dirty="0">
                <a:solidFill>
                  <a:schemeClr val="tx1"/>
                </a:solidFill>
                <a:latin typeface="+mj-lt"/>
                <a:ea typeface="+mj-ea"/>
                <a:cs typeface="+mj-cs"/>
              </a:rPr>
              <a:t>Applications of Green </a:t>
            </a:r>
            <a:r>
              <a:rPr lang="en-US" sz="5100" kern="1200" dirty="0" smtClean="0">
                <a:solidFill>
                  <a:schemeClr val="tx1"/>
                </a:solidFill>
                <a:latin typeface="+mj-lt"/>
                <a:ea typeface="+mj-ea"/>
                <a:cs typeface="+mj-cs"/>
              </a:rPr>
              <a:t>Composites &amp; Fibers</a:t>
            </a:r>
            <a:endParaRPr lang="en-US" sz="5100" kern="1200" dirty="0">
              <a:solidFill>
                <a:schemeClr val="tx1"/>
              </a:solidFill>
              <a:latin typeface="+mj-lt"/>
              <a:ea typeface="+mj-ea"/>
              <a:cs typeface="+mj-cs"/>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9850" y="4233796"/>
            <a:ext cx="2124991" cy="2083496"/>
          </a:xfrm>
          <a:prstGeom prst="ellipse">
            <a:avLst/>
          </a:prstGeom>
          <a:ln w="12700" cap="rnd">
            <a:gradFill>
              <a:gsLst>
                <a:gs pos="0">
                  <a:srgbClr val="92D050"/>
                </a:gs>
                <a:gs pos="74000">
                  <a:srgbClr val="00B050"/>
                </a:gs>
                <a:gs pos="83000">
                  <a:schemeClr val="accent6">
                    <a:lumMod val="75000"/>
                  </a:schemeClr>
                </a:gs>
                <a:gs pos="100000">
                  <a:schemeClr val="accent6">
                    <a:lumMod val="50000"/>
                  </a:schemeClr>
                </a:gs>
              </a:gsLst>
              <a:lin ang="5400000" scaled="1"/>
            </a:gra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1" name="Straight Connector 10"/>
          <p:cNvCxnSpPr>
            <a:stCxn id="10" idx="3"/>
            <a:endCxn id="8" idx="2"/>
          </p:cNvCxnSpPr>
          <p:nvPr/>
        </p:nvCxnSpPr>
        <p:spPr>
          <a:xfrm>
            <a:off x="7554510" y="4777740"/>
            <a:ext cx="755340" cy="4978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747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F2046F5-9C4F-4A05-8ED5-932089E7887C}"/>
              </a:ext>
            </a:extLst>
          </p:cNvPr>
          <p:cNvSpPr>
            <a:spLocks noGrp="1"/>
          </p:cNvSpPr>
          <p:nvPr>
            <p:ph type="title"/>
          </p:nvPr>
        </p:nvSpPr>
        <p:spPr/>
        <p:txBody>
          <a:bodyPr/>
          <a:lstStyle/>
          <a:p>
            <a:r>
              <a:rPr lang="en-US" dirty="0"/>
              <a:t>3. Applicability, Economic Aspects and Role in transition to BBE </a:t>
            </a:r>
            <a:endParaRPr lang="en-GB" dirty="0"/>
          </a:p>
        </p:txBody>
      </p:sp>
      <p:graphicFrame>
        <p:nvGraphicFramePr>
          <p:cNvPr id="6" name="Inhaltsplatzhalter 5">
            <a:extLst>
              <a:ext uri="{FF2B5EF4-FFF2-40B4-BE49-F238E27FC236}">
                <a16:creationId xmlns="" xmlns:a16="http://schemas.microsoft.com/office/drawing/2014/main" id="{45FE6EC4-4B4F-4402-80C2-DBA009E4168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feld 3">
            <a:extLst>
              <a:ext uri="{FF2B5EF4-FFF2-40B4-BE49-F238E27FC236}">
                <a16:creationId xmlns="" xmlns:a16="http://schemas.microsoft.com/office/drawing/2014/main" id="{5588976E-ABD9-4FA7-B2E0-BE42FC0CE0C3}"/>
              </a:ext>
            </a:extLst>
          </p:cNvPr>
          <p:cNvSpPr txBox="1"/>
          <p:nvPr/>
        </p:nvSpPr>
        <p:spPr>
          <a:xfrm>
            <a:off x="5209309" y="1105188"/>
            <a:ext cx="9494982" cy="923330"/>
          </a:xfrm>
          <a:prstGeom prst="rect">
            <a:avLst/>
          </a:prstGeom>
          <a:noFill/>
        </p:spPr>
        <p:txBody>
          <a:bodyPr wrap="square" rtlCol="0">
            <a:spAutoFit/>
          </a:bodyPr>
          <a:lstStyle/>
          <a:p>
            <a:r>
              <a:rPr lang="en-US" dirty="0"/>
              <a:t>3.1 Economic Perspective – Applicability</a:t>
            </a:r>
          </a:p>
          <a:p>
            <a:r>
              <a:rPr lang="en-US" dirty="0"/>
              <a:t>PALF (expensive fashion brand, traditional cloths in__)</a:t>
            </a:r>
          </a:p>
          <a:p>
            <a:endParaRPr lang="en-GB" dirty="0"/>
          </a:p>
        </p:txBody>
      </p:sp>
    </p:spTree>
    <p:extLst>
      <p:ext uri="{BB962C8B-B14F-4D97-AF65-F5344CB8AC3E}">
        <p14:creationId xmlns:p14="http://schemas.microsoft.com/office/powerpoint/2010/main" val="357778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A0E79A7-B09B-4BFE-B0D1-6D4AB93F0C3C}"/>
              </a:ext>
            </a:extLst>
          </p:cNvPr>
          <p:cNvSpPr>
            <a:spLocks noGrp="1"/>
          </p:cNvSpPr>
          <p:nvPr>
            <p:ph type="title"/>
          </p:nvPr>
        </p:nvSpPr>
        <p:spPr>
          <a:xfrm>
            <a:off x="193431" y="-180072"/>
            <a:ext cx="10515600" cy="1325563"/>
          </a:xfrm>
        </p:spPr>
        <p:txBody>
          <a:bodyPr/>
          <a:lstStyle/>
          <a:p>
            <a:r>
              <a:rPr lang="en-US" dirty="0"/>
              <a:t>PALF Applications – Textile market </a:t>
            </a:r>
            <a:endParaRPr lang="en-GB" dirty="0"/>
          </a:p>
        </p:txBody>
      </p:sp>
      <p:graphicFrame>
        <p:nvGraphicFramePr>
          <p:cNvPr id="6" name="Inhaltsplatzhalter 5">
            <a:extLst>
              <a:ext uri="{FF2B5EF4-FFF2-40B4-BE49-F238E27FC236}">
                <a16:creationId xmlns="" xmlns:a16="http://schemas.microsoft.com/office/drawing/2014/main" id="{46016843-E1FB-4EA8-A460-913472C7863A}"/>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 xmlns:a16="http://schemas.microsoft.com/office/drawing/2014/main" id="{0637630A-96AC-4705-B569-8D0895D8EC64}"/>
              </a:ext>
            </a:extLst>
          </p:cNvPr>
          <p:cNvSpPr txBox="1"/>
          <p:nvPr/>
        </p:nvSpPr>
        <p:spPr>
          <a:xfrm>
            <a:off x="6201506" y="681037"/>
            <a:ext cx="3364523" cy="1200329"/>
          </a:xfrm>
          <a:prstGeom prst="rect">
            <a:avLst/>
          </a:prstGeom>
          <a:noFill/>
        </p:spPr>
        <p:txBody>
          <a:bodyPr wrap="square" rtlCol="0">
            <a:spAutoFit/>
          </a:bodyPr>
          <a:lstStyle/>
          <a:p>
            <a:r>
              <a:rPr lang="en-US" dirty="0"/>
              <a:t>Niche market attracts sustainable consumer and producer – market transformation/creation</a:t>
            </a:r>
          </a:p>
          <a:p>
            <a:endParaRPr lang="en-GB" dirty="0"/>
          </a:p>
        </p:txBody>
      </p:sp>
      <p:sp>
        <p:nvSpPr>
          <p:cNvPr id="8" name="Textfeld 7">
            <a:extLst>
              <a:ext uri="{FF2B5EF4-FFF2-40B4-BE49-F238E27FC236}">
                <a16:creationId xmlns="" xmlns:a16="http://schemas.microsoft.com/office/drawing/2014/main" id="{2C0574EE-8503-4674-8039-A540B6ABCA3A}"/>
              </a:ext>
            </a:extLst>
          </p:cNvPr>
          <p:cNvSpPr txBox="1"/>
          <p:nvPr/>
        </p:nvSpPr>
        <p:spPr>
          <a:xfrm>
            <a:off x="2450123" y="6211669"/>
            <a:ext cx="4243754" cy="646331"/>
          </a:xfrm>
          <a:prstGeom prst="rect">
            <a:avLst/>
          </a:prstGeom>
          <a:noFill/>
        </p:spPr>
        <p:txBody>
          <a:bodyPr wrap="square" rtlCol="0">
            <a:spAutoFit/>
          </a:bodyPr>
          <a:lstStyle/>
          <a:p>
            <a:r>
              <a:rPr lang="en-US" dirty="0"/>
              <a:t>Creation of high price niche market (extremely high green premium)</a:t>
            </a:r>
            <a:endParaRPr lang="en-GB" dirty="0"/>
          </a:p>
        </p:txBody>
      </p:sp>
    </p:spTree>
    <p:extLst>
      <p:ext uri="{BB962C8B-B14F-4D97-AF65-F5344CB8AC3E}">
        <p14:creationId xmlns:p14="http://schemas.microsoft.com/office/powerpoint/2010/main" val="232869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95DD391-4A53-4646-86A7-2E8587358C27}"/>
              </a:ext>
            </a:extLst>
          </p:cNvPr>
          <p:cNvSpPr>
            <a:spLocks noGrp="1"/>
          </p:cNvSpPr>
          <p:nvPr>
            <p:ph type="title"/>
          </p:nvPr>
        </p:nvSpPr>
        <p:spPr>
          <a:xfrm>
            <a:off x="772734" y="-13044"/>
            <a:ext cx="10515600" cy="1325563"/>
          </a:xfrm>
        </p:spPr>
        <p:txBody>
          <a:bodyPr/>
          <a:lstStyle/>
          <a:p>
            <a:r>
              <a:rPr lang="en-US" dirty="0"/>
              <a:t>Natural Fibers: From Niche to Mass Market</a:t>
            </a:r>
            <a:endParaRPr lang="en-GB" dirty="0"/>
          </a:p>
        </p:txBody>
      </p:sp>
      <p:cxnSp>
        <p:nvCxnSpPr>
          <p:cNvPr id="5" name="Gerade Verbindung mit Pfeil 4">
            <a:extLst>
              <a:ext uri="{FF2B5EF4-FFF2-40B4-BE49-F238E27FC236}">
                <a16:creationId xmlns="" xmlns:a16="http://schemas.microsoft.com/office/drawing/2014/main" id="{15998E9A-199E-47D6-9AD9-1F80423C9532}"/>
              </a:ext>
            </a:extLst>
          </p:cNvPr>
          <p:cNvCxnSpPr/>
          <p:nvPr/>
        </p:nvCxnSpPr>
        <p:spPr>
          <a:xfrm>
            <a:off x="835186" y="5418193"/>
            <a:ext cx="1348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Gerade Verbindung mit Pfeil 5">
            <a:extLst>
              <a:ext uri="{FF2B5EF4-FFF2-40B4-BE49-F238E27FC236}">
                <a16:creationId xmlns="" xmlns:a16="http://schemas.microsoft.com/office/drawing/2014/main" id="{9D22CBBC-3DE7-4995-9810-72AF2FEE84E9}"/>
              </a:ext>
            </a:extLst>
          </p:cNvPr>
          <p:cNvCxnSpPr>
            <a:cxnSpLocks/>
          </p:cNvCxnSpPr>
          <p:nvPr/>
        </p:nvCxnSpPr>
        <p:spPr>
          <a:xfrm>
            <a:off x="3610708" y="5418193"/>
            <a:ext cx="3565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 xmlns:a16="http://schemas.microsoft.com/office/drawing/2014/main" id="{A79CDC77-F638-4C2F-8004-AF1A3212EF3C}"/>
              </a:ext>
            </a:extLst>
          </p:cNvPr>
          <p:cNvCxnSpPr>
            <a:cxnSpLocks/>
          </p:cNvCxnSpPr>
          <p:nvPr/>
        </p:nvCxnSpPr>
        <p:spPr>
          <a:xfrm flipV="1">
            <a:off x="914405" y="2032000"/>
            <a:ext cx="0" cy="3500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 xmlns:a16="http://schemas.microsoft.com/office/drawing/2014/main" id="{37CDEFA4-459A-40D4-AB5D-3BAB9A42F1E6}"/>
              </a:ext>
            </a:extLst>
          </p:cNvPr>
          <p:cNvCxnSpPr>
            <a:cxnSpLocks/>
          </p:cNvCxnSpPr>
          <p:nvPr/>
        </p:nvCxnSpPr>
        <p:spPr>
          <a:xfrm flipV="1">
            <a:off x="3736110" y="2032000"/>
            <a:ext cx="0" cy="3500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 xmlns:a16="http://schemas.microsoft.com/office/drawing/2014/main" id="{46D74FC7-3F61-46DB-8A08-4BA55E5FC461}"/>
              </a:ext>
            </a:extLst>
          </p:cNvPr>
          <p:cNvSpPr txBox="1"/>
          <p:nvPr/>
        </p:nvSpPr>
        <p:spPr>
          <a:xfrm>
            <a:off x="145479" y="1875105"/>
            <a:ext cx="1025233" cy="369332"/>
          </a:xfrm>
          <a:prstGeom prst="rect">
            <a:avLst/>
          </a:prstGeom>
          <a:noFill/>
        </p:spPr>
        <p:txBody>
          <a:bodyPr wrap="square" rtlCol="0">
            <a:spAutoFit/>
          </a:bodyPr>
          <a:lstStyle/>
          <a:p>
            <a:r>
              <a:rPr lang="en-US" dirty="0"/>
              <a:t>Price</a:t>
            </a:r>
            <a:endParaRPr lang="en-GB" dirty="0"/>
          </a:p>
        </p:txBody>
      </p:sp>
      <p:sp>
        <p:nvSpPr>
          <p:cNvPr id="14" name="Textfeld 13">
            <a:extLst>
              <a:ext uri="{FF2B5EF4-FFF2-40B4-BE49-F238E27FC236}">
                <a16:creationId xmlns="" xmlns:a16="http://schemas.microsoft.com/office/drawing/2014/main" id="{B5449BE4-63FC-45FA-8D62-34C84FCB9840}"/>
              </a:ext>
            </a:extLst>
          </p:cNvPr>
          <p:cNvSpPr txBox="1"/>
          <p:nvPr/>
        </p:nvSpPr>
        <p:spPr>
          <a:xfrm>
            <a:off x="3015673" y="1861128"/>
            <a:ext cx="1025233" cy="369332"/>
          </a:xfrm>
          <a:prstGeom prst="rect">
            <a:avLst/>
          </a:prstGeom>
          <a:noFill/>
        </p:spPr>
        <p:txBody>
          <a:bodyPr wrap="square" rtlCol="0">
            <a:spAutoFit/>
          </a:bodyPr>
          <a:lstStyle/>
          <a:p>
            <a:r>
              <a:rPr lang="en-US" dirty="0"/>
              <a:t>Price</a:t>
            </a:r>
            <a:endParaRPr lang="en-GB" dirty="0"/>
          </a:p>
        </p:txBody>
      </p:sp>
      <p:sp>
        <p:nvSpPr>
          <p:cNvPr id="15" name="Textfeld 14">
            <a:extLst>
              <a:ext uri="{FF2B5EF4-FFF2-40B4-BE49-F238E27FC236}">
                <a16:creationId xmlns="" xmlns:a16="http://schemas.microsoft.com/office/drawing/2014/main" id="{85B551EA-60A6-41FE-940C-FD9F0C98F7C7}"/>
              </a:ext>
            </a:extLst>
          </p:cNvPr>
          <p:cNvSpPr txBox="1"/>
          <p:nvPr/>
        </p:nvSpPr>
        <p:spPr>
          <a:xfrm>
            <a:off x="1896923" y="5432048"/>
            <a:ext cx="1036782" cy="369332"/>
          </a:xfrm>
          <a:prstGeom prst="rect">
            <a:avLst/>
          </a:prstGeom>
          <a:noFill/>
        </p:spPr>
        <p:txBody>
          <a:bodyPr wrap="square" rtlCol="0">
            <a:spAutoFit/>
          </a:bodyPr>
          <a:lstStyle/>
          <a:p>
            <a:r>
              <a:rPr lang="en-US" dirty="0"/>
              <a:t>Quantity</a:t>
            </a:r>
            <a:endParaRPr lang="en-GB" dirty="0"/>
          </a:p>
        </p:txBody>
      </p:sp>
      <p:sp>
        <p:nvSpPr>
          <p:cNvPr id="16" name="Textfeld 15">
            <a:extLst>
              <a:ext uri="{FF2B5EF4-FFF2-40B4-BE49-F238E27FC236}">
                <a16:creationId xmlns="" xmlns:a16="http://schemas.microsoft.com/office/drawing/2014/main" id="{B1920919-881D-4970-97DA-8EAA64F49B24}"/>
              </a:ext>
            </a:extLst>
          </p:cNvPr>
          <p:cNvSpPr txBox="1"/>
          <p:nvPr/>
        </p:nvSpPr>
        <p:spPr>
          <a:xfrm>
            <a:off x="6783666" y="5390484"/>
            <a:ext cx="1036782" cy="369332"/>
          </a:xfrm>
          <a:prstGeom prst="rect">
            <a:avLst/>
          </a:prstGeom>
          <a:noFill/>
        </p:spPr>
        <p:txBody>
          <a:bodyPr wrap="square" rtlCol="0">
            <a:spAutoFit/>
          </a:bodyPr>
          <a:lstStyle/>
          <a:p>
            <a:r>
              <a:rPr lang="en-US" dirty="0"/>
              <a:t>Quantity</a:t>
            </a:r>
            <a:endParaRPr lang="en-GB" dirty="0"/>
          </a:p>
        </p:txBody>
      </p:sp>
      <p:cxnSp>
        <p:nvCxnSpPr>
          <p:cNvPr id="18" name="Gerader Verbinder 17">
            <a:extLst>
              <a:ext uri="{FF2B5EF4-FFF2-40B4-BE49-F238E27FC236}">
                <a16:creationId xmlns="" xmlns:a16="http://schemas.microsoft.com/office/drawing/2014/main" id="{8DC6DCD5-DD81-4488-88C0-24B623F9FF77}"/>
              </a:ext>
            </a:extLst>
          </p:cNvPr>
          <p:cNvCxnSpPr>
            <a:cxnSpLocks/>
          </p:cNvCxnSpPr>
          <p:nvPr/>
        </p:nvCxnSpPr>
        <p:spPr>
          <a:xfrm>
            <a:off x="914405" y="2641600"/>
            <a:ext cx="1089891" cy="267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 xmlns:a16="http://schemas.microsoft.com/office/drawing/2014/main" id="{973A376F-E07C-4E5D-B6E1-9C0AC9B83DD6}"/>
              </a:ext>
            </a:extLst>
          </p:cNvPr>
          <p:cNvCxnSpPr/>
          <p:nvPr/>
        </p:nvCxnSpPr>
        <p:spPr>
          <a:xfrm>
            <a:off x="1394692" y="2187570"/>
            <a:ext cx="0" cy="3345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 xmlns:a16="http://schemas.microsoft.com/office/drawing/2014/main" id="{10B3D62A-02C5-4215-96AF-C6BFC9E281C2}"/>
              </a:ext>
            </a:extLst>
          </p:cNvPr>
          <p:cNvCxnSpPr/>
          <p:nvPr/>
        </p:nvCxnSpPr>
        <p:spPr>
          <a:xfrm>
            <a:off x="1896923" y="2216605"/>
            <a:ext cx="0" cy="3345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 xmlns:a16="http://schemas.microsoft.com/office/drawing/2014/main" id="{26A5BE48-723A-4BB2-85CB-FD207BAECB8D}"/>
              </a:ext>
            </a:extLst>
          </p:cNvPr>
          <p:cNvCxnSpPr>
            <a:cxnSpLocks/>
          </p:cNvCxnSpPr>
          <p:nvPr/>
        </p:nvCxnSpPr>
        <p:spPr>
          <a:xfrm>
            <a:off x="3736110" y="2731716"/>
            <a:ext cx="458616" cy="6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 xmlns:a16="http://schemas.microsoft.com/office/drawing/2014/main" id="{6DFF8972-0E37-4325-8F82-5BF124938B10}"/>
              </a:ext>
            </a:extLst>
          </p:cNvPr>
          <p:cNvCxnSpPr>
            <a:cxnSpLocks/>
          </p:cNvCxnSpPr>
          <p:nvPr/>
        </p:nvCxnSpPr>
        <p:spPr>
          <a:xfrm>
            <a:off x="4194726" y="3743499"/>
            <a:ext cx="2667892" cy="1174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 xmlns:a16="http://schemas.microsoft.com/office/drawing/2014/main" id="{2CB36A44-4CB6-4571-A3F6-845429DF8412}"/>
              </a:ext>
            </a:extLst>
          </p:cNvPr>
          <p:cNvCxnSpPr/>
          <p:nvPr/>
        </p:nvCxnSpPr>
        <p:spPr>
          <a:xfrm>
            <a:off x="4194726" y="2792878"/>
            <a:ext cx="0" cy="950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 xmlns:a16="http://schemas.microsoft.com/office/drawing/2014/main" id="{CBA615D2-02D1-4BE8-AF79-79953969E898}"/>
              </a:ext>
            </a:extLst>
          </p:cNvPr>
          <p:cNvCxnSpPr>
            <a:cxnSpLocks/>
          </p:cNvCxnSpPr>
          <p:nvPr/>
        </p:nvCxnSpPr>
        <p:spPr>
          <a:xfrm flipV="1">
            <a:off x="4187291" y="4566826"/>
            <a:ext cx="2596375" cy="28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 xmlns:a16="http://schemas.microsoft.com/office/drawing/2014/main" id="{2B7FBAF5-9191-4CFE-8040-92E4A61AE97D}"/>
              </a:ext>
            </a:extLst>
          </p:cNvPr>
          <p:cNvCxnSpPr>
            <a:cxnSpLocks/>
            <a:endCxn id="45" idx="1"/>
          </p:cNvCxnSpPr>
          <p:nvPr/>
        </p:nvCxnSpPr>
        <p:spPr>
          <a:xfrm>
            <a:off x="869733" y="4576064"/>
            <a:ext cx="1152593" cy="18472"/>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 xmlns:a16="http://schemas.microsoft.com/office/drawing/2014/main" id="{1DC0F427-F019-4724-A3FE-43EEBE7F745F}"/>
              </a:ext>
            </a:extLst>
          </p:cNvPr>
          <p:cNvSpPr txBox="1"/>
          <p:nvPr/>
        </p:nvSpPr>
        <p:spPr>
          <a:xfrm>
            <a:off x="1967466" y="2719051"/>
            <a:ext cx="1024081" cy="369332"/>
          </a:xfrm>
          <a:prstGeom prst="rect">
            <a:avLst/>
          </a:prstGeom>
          <a:noFill/>
        </p:spPr>
        <p:txBody>
          <a:bodyPr wrap="square" rtlCol="0">
            <a:spAutoFit/>
          </a:bodyPr>
          <a:lstStyle/>
          <a:p>
            <a:r>
              <a:rPr lang="en-US" dirty="0"/>
              <a:t>Demand</a:t>
            </a:r>
            <a:endParaRPr lang="en-GB" dirty="0"/>
          </a:p>
        </p:txBody>
      </p:sp>
      <p:sp>
        <p:nvSpPr>
          <p:cNvPr id="44" name="Textfeld 43">
            <a:extLst>
              <a:ext uri="{FF2B5EF4-FFF2-40B4-BE49-F238E27FC236}">
                <a16:creationId xmlns="" xmlns:a16="http://schemas.microsoft.com/office/drawing/2014/main" id="{E2A9BC78-E0F8-4961-AF27-7EAA2B475F22}"/>
              </a:ext>
            </a:extLst>
          </p:cNvPr>
          <p:cNvSpPr txBox="1"/>
          <p:nvPr/>
        </p:nvSpPr>
        <p:spPr>
          <a:xfrm>
            <a:off x="6810137" y="4770979"/>
            <a:ext cx="1024081" cy="369332"/>
          </a:xfrm>
          <a:prstGeom prst="rect">
            <a:avLst/>
          </a:prstGeom>
          <a:noFill/>
        </p:spPr>
        <p:txBody>
          <a:bodyPr wrap="square" rtlCol="0">
            <a:spAutoFit/>
          </a:bodyPr>
          <a:lstStyle/>
          <a:p>
            <a:r>
              <a:rPr lang="en-US" dirty="0"/>
              <a:t>Demand</a:t>
            </a:r>
            <a:endParaRPr lang="en-GB" dirty="0"/>
          </a:p>
        </p:txBody>
      </p:sp>
      <p:sp>
        <p:nvSpPr>
          <p:cNvPr id="45" name="Textfeld 44">
            <a:extLst>
              <a:ext uri="{FF2B5EF4-FFF2-40B4-BE49-F238E27FC236}">
                <a16:creationId xmlns="" xmlns:a16="http://schemas.microsoft.com/office/drawing/2014/main" id="{6328713E-CCD3-44C3-A3E3-2BF1A9BE4A4A}"/>
              </a:ext>
            </a:extLst>
          </p:cNvPr>
          <p:cNvSpPr txBox="1"/>
          <p:nvPr/>
        </p:nvSpPr>
        <p:spPr>
          <a:xfrm>
            <a:off x="2022326" y="4409873"/>
            <a:ext cx="934381" cy="369325"/>
          </a:xfrm>
          <a:prstGeom prst="rect">
            <a:avLst/>
          </a:prstGeom>
          <a:noFill/>
        </p:spPr>
        <p:txBody>
          <a:bodyPr wrap="square" rtlCol="0">
            <a:spAutoFit/>
          </a:bodyPr>
          <a:lstStyle/>
          <a:p>
            <a:r>
              <a:rPr lang="en-US" dirty="0"/>
              <a:t>Supply</a:t>
            </a:r>
            <a:endParaRPr lang="en-GB" dirty="0"/>
          </a:p>
        </p:txBody>
      </p:sp>
      <p:sp>
        <p:nvSpPr>
          <p:cNvPr id="47" name="Rechteck 46">
            <a:extLst>
              <a:ext uri="{FF2B5EF4-FFF2-40B4-BE49-F238E27FC236}">
                <a16:creationId xmlns="" xmlns:a16="http://schemas.microsoft.com/office/drawing/2014/main" id="{55DF4356-70A3-4989-A580-0B3A56031304}"/>
              </a:ext>
            </a:extLst>
          </p:cNvPr>
          <p:cNvSpPr/>
          <p:nvPr/>
        </p:nvSpPr>
        <p:spPr>
          <a:xfrm>
            <a:off x="914405" y="2778263"/>
            <a:ext cx="480276" cy="17937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feld 47">
            <a:extLst>
              <a:ext uri="{FF2B5EF4-FFF2-40B4-BE49-F238E27FC236}">
                <a16:creationId xmlns="" xmlns:a16="http://schemas.microsoft.com/office/drawing/2014/main" id="{A83928D5-A5EF-4CFE-A3DC-87450D025475}"/>
              </a:ext>
            </a:extLst>
          </p:cNvPr>
          <p:cNvSpPr txBox="1"/>
          <p:nvPr/>
        </p:nvSpPr>
        <p:spPr>
          <a:xfrm>
            <a:off x="-52035" y="3350956"/>
            <a:ext cx="1323289" cy="646331"/>
          </a:xfrm>
          <a:prstGeom prst="rect">
            <a:avLst/>
          </a:prstGeom>
          <a:noFill/>
        </p:spPr>
        <p:txBody>
          <a:bodyPr wrap="square" rtlCol="0">
            <a:spAutoFit/>
          </a:bodyPr>
          <a:lstStyle/>
          <a:p>
            <a:r>
              <a:rPr lang="en-US" dirty="0"/>
              <a:t>Green Premium</a:t>
            </a:r>
            <a:endParaRPr lang="en-GB" dirty="0"/>
          </a:p>
        </p:txBody>
      </p:sp>
      <p:cxnSp>
        <p:nvCxnSpPr>
          <p:cNvPr id="50" name="Gerader Verbinder 49">
            <a:extLst>
              <a:ext uri="{FF2B5EF4-FFF2-40B4-BE49-F238E27FC236}">
                <a16:creationId xmlns="" xmlns:a16="http://schemas.microsoft.com/office/drawing/2014/main" id="{CA77613D-4E53-41BF-B2FA-CE30B54A7012}"/>
              </a:ext>
            </a:extLst>
          </p:cNvPr>
          <p:cNvCxnSpPr/>
          <p:nvPr/>
        </p:nvCxnSpPr>
        <p:spPr>
          <a:xfrm>
            <a:off x="3754140" y="4594535"/>
            <a:ext cx="43093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 xmlns:a16="http://schemas.microsoft.com/office/drawing/2014/main" id="{0A6FE6DA-3EF1-4DC0-AFA2-BA850EA7965F}"/>
              </a:ext>
            </a:extLst>
          </p:cNvPr>
          <p:cNvSpPr txBox="1"/>
          <p:nvPr/>
        </p:nvSpPr>
        <p:spPr>
          <a:xfrm>
            <a:off x="6787898" y="4319032"/>
            <a:ext cx="1531242" cy="369332"/>
          </a:xfrm>
          <a:prstGeom prst="rect">
            <a:avLst/>
          </a:prstGeom>
          <a:noFill/>
        </p:spPr>
        <p:txBody>
          <a:bodyPr wrap="square" rtlCol="0">
            <a:spAutoFit/>
          </a:bodyPr>
          <a:lstStyle/>
          <a:p>
            <a:r>
              <a:rPr lang="en-US" dirty="0"/>
              <a:t>Supply</a:t>
            </a:r>
            <a:endParaRPr lang="en-GB" dirty="0"/>
          </a:p>
        </p:txBody>
      </p:sp>
      <p:cxnSp>
        <p:nvCxnSpPr>
          <p:cNvPr id="59" name="Gerade Verbindung mit Pfeil 58">
            <a:extLst>
              <a:ext uri="{FF2B5EF4-FFF2-40B4-BE49-F238E27FC236}">
                <a16:creationId xmlns="" xmlns:a16="http://schemas.microsoft.com/office/drawing/2014/main" id="{54C11026-1147-4F1E-9B1F-D35FBBA48B83}"/>
              </a:ext>
            </a:extLst>
          </p:cNvPr>
          <p:cNvCxnSpPr>
            <a:cxnSpLocks/>
          </p:cNvCxnSpPr>
          <p:nvPr/>
        </p:nvCxnSpPr>
        <p:spPr>
          <a:xfrm>
            <a:off x="7789359" y="5390484"/>
            <a:ext cx="3565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 xmlns:a16="http://schemas.microsoft.com/office/drawing/2014/main" id="{355AC02C-90C1-4177-A441-79DCC0AE2EF4}"/>
              </a:ext>
            </a:extLst>
          </p:cNvPr>
          <p:cNvCxnSpPr>
            <a:cxnSpLocks/>
          </p:cNvCxnSpPr>
          <p:nvPr/>
        </p:nvCxnSpPr>
        <p:spPr>
          <a:xfrm flipV="1">
            <a:off x="7914761" y="2004291"/>
            <a:ext cx="0" cy="3500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 xmlns:a16="http://schemas.microsoft.com/office/drawing/2014/main" id="{E9585C49-A0EB-4C37-B047-69C67750710D}"/>
              </a:ext>
            </a:extLst>
          </p:cNvPr>
          <p:cNvSpPr txBox="1"/>
          <p:nvPr/>
        </p:nvSpPr>
        <p:spPr>
          <a:xfrm>
            <a:off x="7194324" y="1833419"/>
            <a:ext cx="1025233" cy="369332"/>
          </a:xfrm>
          <a:prstGeom prst="rect">
            <a:avLst/>
          </a:prstGeom>
          <a:noFill/>
        </p:spPr>
        <p:txBody>
          <a:bodyPr wrap="square" rtlCol="0">
            <a:spAutoFit/>
          </a:bodyPr>
          <a:lstStyle/>
          <a:p>
            <a:r>
              <a:rPr lang="en-US" dirty="0"/>
              <a:t>Price</a:t>
            </a:r>
            <a:endParaRPr lang="en-GB" dirty="0"/>
          </a:p>
        </p:txBody>
      </p:sp>
      <p:sp>
        <p:nvSpPr>
          <p:cNvPr id="62" name="Textfeld 61">
            <a:extLst>
              <a:ext uri="{FF2B5EF4-FFF2-40B4-BE49-F238E27FC236}">
                <a16:creationId xmlns="" xmlns:a16="http://schemas.microsoft.com/office/drawing/2014/main" id="{82DA48E1-13A7-482A-BDC7-54C643642E48}"/>
              </a:ext>
            </a:extLst>
          </p:cNvPr>
          <p:cNvSpPr txBox="1"/>
          <p:nvPr/>
        </p:nvSpPr>
        <p:spPr>
          <a:xfrm>
            <a:off x="11011810" y="5347917"/>
            <a:ext cx="1036782" cy="369332"/>
          </a:xfrm>
          <a:prstGeom prst="rect">
            <a:avLst/>
          </a:prstGeom>
          <a:noFill/>
        </p:spPr>
        <p:txBody>
          <a:bodyPr wrap="square" rtlCol="0">
            <a:spAutoFit/>
          </a:bodyPr>
          <a:lstStyle/>
          <a:p>
            <a:r>
              <a:rPr lang="en-US" dirty="0"/>
              <a:t>Quantity</a:t>
            </a:r>
            <a:endParaRPr lang="en-GB" dirty="0"/>
          </a:p>
        </p:txBody>
      </p:sp>
      <p:cxnSp>
        <p:nvCxnSpPr>
          <p:cNvPr id="63" name="Gerader Verbinder 62">
            <a:extLst>
              <a:ext uri="{FF2B5EF4-FFF2-40B4-BE49-F238E27FC236}">
                <a16:creationId xmlns="" xmlns:a16="http://schemas.microsoft.com/office/drawing/2014/main" id="{1348F05F-6023-4CB0-B9AA-B52A69B7B04C}"/>
              </a:ext>
            </a:extLst>
          </p:cNvPr>
          <p:cNvCxnSpPr>
            <a:cxnSpLocks/>
          </p:cNvCxnSpPr>
          <p:nvPr/>
        </p:nvCxnSpPr>
        <p:spPr>
          <a:xfrm>
            <a:off x="7914761" y="2704007"/>
            <a:ext cx="458616" cy="6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 xmlns:a16="http://schemas.microsoft.com/office/drawing/2014/main" id="{25B550E7-B5E6-43C8-8156-7B44DD81A103}"/>
              </a:ext>
            </a:extLst>
          </p:cNvPr>
          <p:cNvCxnSpPr>
            <a:cxnSpLocks/>
          </p:cNvCxnSpPr>
          <p:nvPr/>
        </p:nvCxnSpPr>
        <p:spPr>
          <a:xfrm>
            <a:off x="8425989" y="4255197"/>
            <a:ext cx="2686125" cy="480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 xmlns:a16="http://schemas.microsoft.com/office/drawing/2014/main" id="{5FF5B5D2-AF16-495E-922A-A42C0C4DDB1E}"/>
              </a:ext>
            </a:extLst>
          </p:cNvPr>
          <p:cNvCxnSpPr>
            <a:cxnSpLocks/>
          </p:cNvCxnSpPr>
          <p:nvPr/>
        </p:nvCxnSpPr>
        <p:spPr>
          <a:xfrm>
            <a:off x="8373377" y="2765169"/>
            <a:ext cx="26305" cy="1490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 xmlns:a16="http://schemas.microsoft.com/office/drawing/2014/main" id="{5F38E975-7831-4ECF-BB91-5F6B61816ED3}"/>
              </a:ext>
            </a:extLst>
          </p:cNvPr>
          <p:cNvCxnSpPr>
            <a:cxnSpLocks/>
          </p:cNvCxnSpPr>
          <p:nvPr/>
        </p:nvCxnSpPr>
        <p:spPr>
          <a:xfrm flipV="1">
            <a:off x="8365942" y="4562764"/>
            <a:ext cx="685694" cy="477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 xmlns:a16="http://schemas.microsoft.com/office/drawing/2014/main" id="{5E72683C-01EE-4464-8AEC-26129CC4BFBC}"/>
              </a:ext>
            </a:extLst>
          </p:cNvPr>
          <p:cNvSpPr txBox="1"/>
          <p:nvPr/>
        </p:nvSpPr>
        <p:spPr>
          <a:xfrm>
            <a:off x="11112114" y="4705471"/>
            <a:ext cx="1024081" cy="369332"/>
          </a:xfrm>
          <a:prstGeom prst="rect">
            <a:avLst/>
          </a:prstGeom>
          <a:noFill/>
        </p:spPr>
        <p:txBody>
          <a:bodyPr wrap="square" rtlCol="0">
            <a:spAutoFit/>
          </a:bodyPr>
          <a:lstStyle/>
          <a:p>
            <a:r>
              <a:rPr lang="en-US" dirty="0"/>
              <a:t>Demand</a:t>
            </a:r>
            <a:endParaRPr lang="en-GB" dirty="0"/>
          </a:p>
        </p:txBody>
      </p:sp>
      <p:cxnSp>
        <p:nvCxnSpPr>
          <p:cNvPr id="68" name="Gerader Verbinder 67">
            <a:extLst>
              <a:ext uri="{FF2B5EF4-FFF2-40B4-BE49-F238E27FC236}">
                <a16:creationId xmlns="" xmlns:a16="http://schemas.microsoft.com/office/drawing/2014/main" id="{AAB024BE-5DE0-4790-BC63-16B684D31986}"/>
              </a:ext>
            </a:extLst>
          </p:cNvPr>
          <p:cNvCxnSpPr/>
          <p:nvPr/>
        </p:nvCxnSpPr>
        <p:spPr>
          <a:xfrm>
            <a:off x="7932791" y="4566826"/>
            <a:ext cx="430930"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 xmlns:a16="http://schemas.microsoft.com/office/drawing/2014/main" id="{2116A227-234F-4C29-8295-79C23D7E786E}"/>
              </a:ext>
            </a:extLst>
          </p:cNvPr>
          <p:cNvSpPr txBox="1"/>
          <p:nvPr/>
        </p:nvSpPr>
        <p:spPr>
          <a:xfrm>
            <a:off x="9587346" y="2430473"/>
            <a:ext cx="1531242" cy="369332"/>
          </a:xfrm>
          <a:prstGeom prst="rect">
            <a:avLst/>
          </a:prstGeom>
          <a:noFill/>
        </p:spPr>
        <p:txBody>
          <a:bodyPr wrap="square" rtlCol="0">
            <a:spAutoFit/>
          </a:bodyPr>
          <a:lstStyle/>
          <a:p>
            <a:r>
              <a:rPr lang="en-US" dirty="0"/>
              <a:t>Supply</a:t>
            </a:r>
            <a:endParaRPr lang="en-GB" dirty="0"/>
          </a:p>
        </p:txBody>
      </p:sp>
      <p:cxnSp>
        <p:nvCxnSpPr>
          <p:cNvPr id="73" name="Gerader Verbinder 72">
            <a:extLst>
              <a:ext uri="{FF2B5EF4-FFF2-40B4-BE49-F238E27FC236}">
                <a16:creationId xmlns="" xmlns:a16="http://schemas.microsoft.com/office/drawing/2014/main" id="{09348130-5DBD-4AE0-8D07-ADE0124E5BF6}"/>
              </a:ext>
            </a:extLst>
          </p:cNvPr>
          <p:cNvCxnSpPr>
            <a:cxnSpLocks/>
          </p:cNvCxnSpPr>
          <p:nvPr/>
        </p:nvCxnSpPr>
        <p:spPr>
          <a:xfrm flipV="1">
            <a:off x="9039577" y="2799805"/>
            <a:ext cx="446168" cy="1762959"/>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 xmlns:a16="http://schemas.microsoft.com/office/drawing/2014/main" id="{D7938389-22DE-41B3-8B7F-2855AE5760B2}"/>
              </a:ext>
            </a:extLst>
          </p:cNvPr>
          <p:cNvSpPr txBox="1"/>
          <p:nvPr/>
        </p:nvSpPr>
        <p:spPr>
          <a:xfrm>
            <a:off x="8671126" y="872203"/>
            <a:ext cx="3172868" cy="1477328"/>
          </a:xfrm>
          <a:prstGeom prst="rect">
            <a:avLst/>
          </a:prstGeom>
          <a:noFill/>
        </p:spPr>
        <p:txBody>
          <a:bodyPr wrap="square" rtlCol="0">
            <a:spAutoFit/>
          </a:bodyPr>
          <a:lstStyle/>
          <a:p>
            <a:r>
              <a:rPr lang="en-US" dirty="0"/>
              <a:t>Mass Demand </a:t>
            </a:r>
            <a:r>
              <a:rPr lang="en-US" i="1" dirty="0"/>
              <a:t>cannot</a:t>
            </a:r>
            <a:r>
              <a:rPr lang="en-US" dirty="0"/>
              <a:t> be met without harming the environment (sharp increase in supply costs e.g. transportation, deforestation, etc.)</a:t>
            </a:r>
            <a:endParaRPr lang="en-GB" dirty="0"/>
          </a:p>
        </p:txBody>
      </p:sp>
      <p:sp>
        <p:nvSpPr>
          <p:cNvPr id="75" name="Textfeld 74">
            <a:extLst>
              <a:ext uri="{FF2B5EF4-FFF2-40B4-BE49-F238E27FC236}">
                <a16:creationId xmlns="" xmlns:a16="http://schemas.microsoft.com/office/drawing/2014/main" id="{0F19B254-EE6C-463A-9D7C-DB413D799CD4}"/>
              </a:ext>
            </a:extLst>
          </p:cNvPr>
          <p:cNvSpPr txBox="1"/>
          <p:nvPr/>
        </p:nvSpPr>
        <p:spPr>
          <a:xfrm>
            <a:off x="4065329" y="1253828"/>
            <a:ext cx="2667887" cy="923330"/>
          </a:xfrm>
          <a:prstGeom prst="rect">
            <a:avLst/>
          </a:prstGeom>
          <a:noFill/>
        </p:spPr>
        <p:txBody>
          <a:bodyPr wrap="square" rtlCol="0">
            <a:spAutoFit/>
          </a:bodyPr>
          <a:lstStyle/>
          <a:p>
            <a:r>
              <a:rPr lang="en-US" dirty="0"/>
              <a:t>Mass Demand </a:t>
            </a:r>
            <a:r>
              <a:rPr lang="en-US" i="1" dirty="0"/>
              <a:t>can</a:t>
            </a:r>
            <a:r>
              <a:rPr lang="en-US" dirty="0"/>
              <a:t> be met without harming the environment</a:t>
            </a:r>
            <a:endParaRPr lang="en-GB" dirty="0"/>
          </a:p>
        </p:txBody>
      </p:sp>
      <p:sp>
        <p:nvSpPr>
          <p:cNvPr id="76" name="Textfeld 75">
            <a:extLst>
              <a:ext uri="{FF2B5EF4-FFF2-40B4-BE49-F238E27FC236}">
                <a16:creationId xmlns="" xmlns:a16="http://schemas.microsoft.com/office/drawing/2014/main" id="{3E381615-61F9-4469-A242-6EB57AEC3492}"/>
              </a:ext>
            </a:extLst>
          </p:cNvPr>
          <p:cNvSpPr txBox="1"/>
          <p:nvPr/>
        </p:nvSpPr>
        <p:spPr>
          <a:xfrm>
            <a:off x="835186" y="1339273"/>
            <a:ext cx="1649397" cy="369332"/>
          </a:xfrm>
          <a:prstGeom prst="rect">
            <a:avLst/>
          </a:prstGeom>
          <a:noFill/>
        </p:spPr>
        <p:txBody>
          <a:bodyPr wrap="square" rtlCol="0">
            <a:spAutoFit/>
          </a:bodyPr>
          <a:lstStyle/>
          <a:p>
            <a:r>
              <a:rPr lang="en-US" dirty="0"/>
              <a:t>Niche Market</a:t>
            </a:r>
            <a:endParaRPr lang="en-GB" dirty="0"/>
          </a:p>
        </p:txBody>
      </p:sp>
      <p:sp>
        <p:nvSpPr>
          <p:cNvPr id="77" name="Textfeld 76">
            <a:extLst>
              <a:ext uri="{FF2B5EF4-FFF2-40B4-BE49-F238E27FC236}">
                <a16:creationId xmlns="" xmlns:a16="http://schemas.microsoft.com/office/drawing/2014/main" id="{88677EB3-330C-470B-9CB7-0F919F07DBC3}"/>
              </a:ext>
            </a:extLst>
          </p:cNvPr>
          <p:cNvSpPr txBox="1"/>
          <p:nvPr/>
        </p:nvSpPr>
        <p:spPr>
          <a:xfrm>
            <a:off x="4262361" y="5561618"/>
            <a:ext cx="2811450" cy="1200329"/>
          </a:xfrm>
          <a:prstGeom prst="rect">
            <a:avLst/>
          </a:prstGeom>
          <a:noFill/>
        </p:spPr>
        <p:txBody>
          <a:bodyPr wrap="square" rtlCol="0">
            <a:spAutoFit/>
          </a:bodyPr>
          <a:lstStyle/>
          <a:p>
            <a:r>
              <a:rPr lang="en-US" dirty="0"/>
              <a:t>Competitiveness drives down/ Consumers are not willing to pay Green Premium</a:t>
            </a:r>
            <a:endParaRPr lang="en-GB" dirty="0"/>
          </a:p>
        </p:txBody>
      </p:sp>
      <p:sp>
        <p:nvSpPr>
          <p:cNvPr id="81" name="Textfeld 80">
            <a:extLst>
              <a:ext uri="{FF2B5EF4-FFF2-40B4-BE49-F238E27FC236}">
                <a16:creationId xmlns="" xmlns:a16="http://schemas.microsoft.com/office/drawing/2014/main" id="{1B32E2D3-7677-47CF-8E19-4E6672A851AE}"/>
              </a:ext>
            </a:extLst>
          </p:cNvPr>
          <p:cNvSpPr txBox="1"/>
          <p:nvPr/>
        </p:nvSpPr>
        <p:spPr>
          <a:xfrm>
            <a:off x="7746556" y="6063247"/>
            <a:ext cx="4433085" cy="646331"/>
          </a:xfrm>
          <a:prstGeom prst="rect">
            <a:avLst/>
          </a:prstGeom>
          <a:solidFill>
            <a:srgbClr val="92D050"/>
          </a:solidFill>
        </p:spPr>
        <p:txBody>
          <a:bodyPr wrap="square" rtlCol="0">
            <a:spAutoFit/>
          </a:bodyPr>
          <a:lstStyle/>
          <a:p>
            <a:r>
              <a:rPr lang="en-US" dirty="0"/>
              <a:t>Suggested solution: </a:t>
            </a:r>
          </a:p>
          <a:p>
            <a:r>
              <a:rPr lang="en-US" dirty="0"/>
              <a:t>local/regional fibers used for local supply  </a:t>
            </a:r>
            <a:endParaRPr lang="en-GB" dirty="0"/>
          </a:p>
        </p:txBody>
      </p:sp>
      <p:sp>
        <p:nvSpPr>
          <p:cNvPr id="82" name="Ellipse 81">
            <a:extLst>
              <a:ext uri="{FF2B5EF4-FFF2-40B4-BE49-F238E27FC236}">
                <a16:creationId xmlns="" xmlns:a16="http://schemas.microsoft.com/office/drawing/2014/main" id="{41892387-6C96-4656-9AEC-2B5BCDC30145}"/>
              </a:ext>
            </a:extLst>
          </p:cNvPr>
          <p:cNvSpPr/>
          <p:nvPr/>
        </p:nvSpPr>
        <p:spPr>
          <a:xfrm>
            <a:off x="9033164" y="4320705"/>
            <a:ext cx="118892" cy="12767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Ellipse 90">
            <a:extLst>
              <a:ext uri="{FF2B5EF4-FFF2-40B4-BE49-F238E27FC236}">
                <a16:creationId xmlns="" xmlns:a16="http://schemas.microsoft.com/office/drawing/2014/main" id="{54D5BC95-9710-461D-A126-06379CC307E7}"/>
              </a:ext>
            </a:extLst>
          </p:cNvPr>
          <p:cNvSpPr/>
          <p:nvPr/>
        </p:nvSpPr>
        <p:spPr>
          <a:xfrm>
            <a:off x="6030534" y="4508418"/>
            <a:ext cx="133920" cy="1138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Ellipse 91">
            <a:extLst>
              <a:ext uri="{FF2B5EF4-FFF2-40B4-BE49-F238E27FC236}">
                <a16:creationId xmlns="" xmlns:a16="http://schemas.microsoft.com/office/drawing/2014/main" id="{13331755-7D5A-4220-9895-EA4A680B7F22}"/>
              </a:ext>
            </a:extLst>
          </p:cNvPr>
          <p:cNvSpPr/>
          <p:nvPr/>
        </p:nvSpPr>
        <p:spPr>
          <a:xfrm>
            <a:off x="1316317" y="2704007"/>
            <a:ext cx="133920" cy="1138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feld 92">
            <a:extLst>
              <a:ext uri="{FF2B5EF4-FFF2-40B4-BE49-F238E27FC236}">
                <a16:creationId xmlns="" xmlns:a16="http://schemas.microsoft.com/office/drawing/2014/main" id="{3E30310D-D040-4677-91F0-BD1C95731663}"/>
              </a:ext>
            </a:extLst>
          </p:cNvPr>
          <p:cNvSpPr txBox="1"/>
          <p:nvPr/>
        </p:nvSpPr>
        <p:spPr>
          <a:xfrm>
            <a:off x="959078" y="1984987"/>
            <a:ext cx="1142999" cy="369332"/>
          </a:xfrm>
          <a:prstGeom prst="rect">
            <a:avLst/>
          </a:prstGeom>
          <a:noFill/>
        </p:spPr>
        <p:txBody>
          <a:bodyPr wrap="square" rtlCol="0">
            <a:spAutoFit/>
          </a:bodyPr>
          <a:lstStyle/>
          <a:p>
            <a:r>
              <a:rPr lang="en-US" dirty="0"/>
              <a:t>Firm A</a:t>
            </a:r>
            <a:endParaRPr lang="en-GB" dirty="0"/>
          </a:p>
        </p:txBody>
      </p:sp>
      <p:sp>
        <p:nvSpPr>
          <p:cNvPr id="94" name="Textfeld 93">
            <a:extLst>
              <a:ext uri="{FF2B5EF4-FFF2-40B4-BE49-F238E27FC236}">
                <a16:creationId xmlns="" xmlns:a16="http://schemas.microsoft.com/office/drawing/2014/main" id="{E495735A-5EE5-4F1C-8FCC-014A0BD56ADB}"/>
              </a:ext>
            </a:extLst>
          </p:cNvPr>
          <p:cNvSpPr txBox="1"/>
          <p:nvPr/>
        </p:nvSpPr>
        <p:spPr>
          <a:xfrm>
            <a:off x="1464762" y="2252984"/>
            <a:ext cx="1621156" cy="369332"/>
          </a:xfrm>
          <a:prstGeom prst="rect">
            <a:avLst/>
          </a:prstGeom>
          <a:noFill/>
        </p:spPr>
        <p:txBody>
          <a:bodyPr wrap="square" rtlCol="0">
            <a:spAutoFit/>
          </a:bodyPr>
          <a:lstStyle/>
          <a:p>
            <a:r>
              <a:rPr lang="en-US" dirty="0"/>
              <a:t>Firm A &amp; B</a:t>
            </a:r>
            <a:endParaRPr lang="en-GB" dirty="0"/>
          </a:p>
        </p:txBody>
      </p:sp>
      <p:sp>
        <p:nvSpPr>
          <p:cNvPr id="95" name="Pfeil: nach rechts 94">
            <a:extLst>
              <a:ext uri="{FF2B5EF4-FFF2-40B4-BE49-F238E27FC236}">
                <a16:creationId xmlns="" xmlns:a16="http://schemas.microsoft.com/office/drawing/2014/main" id="{73F1E143-0B63-4C21-AE22-6AECCFEBFC93}"/>
              </a:ext>
            </a:extLst>
          </p:cNvPr>
          <p:cNvSpPr/>
          <p:nvPr/>
        </p:nvSpPr>
        <p:spPr>
          <a:xfrm>
            <a:off x="2699329" y="3429000"/>
            <a:ext cx="911379" cy="3532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29137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6" descr="Ein Bild, das Ananas, Pflanze, Tisch, Obst enthält.&#10;&#10;Mit sehr hoher Zuverlässigkeit generierte Beschreibung">
            <a:extLst>
              <a:ext uri="{FF2B5EF4-FFF2-40B4-BE49-F238E27FC236}">
                <a16:creationId xmlns="" xmlns:a16="http://schemas.microsoft.com/office/drawing/2014/main" id="{67B1E44B-8E6C-4235-9036-87A4EEFBCEE4}"/>
              </a:ext>
            </a:extLst>
          </p:cNvPr>
          <p:cNvPicPr>
            <a:picLocks noChangeAspect="1"/>
          </p:cNvPicPr>
          <p:nvPr/>
        </p:nvPicPr>
        <p:blipFill rotWithShape="1">
          <a:blip r:embed="rId2">
            <a:extLst/>
          </a:blip>
          <a:srcRect l="24389" r="24916"/>
          <a:stretch/>
        </p:blipFill>
        <p:spPr>
          <a:xfrm>
            <a:off x="20" y="10"/>
            <a:ext cx="4635571" cy="6857990"/>
          </a:xfrm>
          <a:prstGeom prst="rect">
            <a:avLst/>
          </a:prstGeom>
          <a:effectLst/>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4965430" y="629268"/>
            <a:ext cx="6586491" cy="1286160"/>
          </a:xfrm>
        </p:spPr>
        <p:txBody>
          <a:bodyPr anchor="b">
            <a:normAutofit/>
          </a:bodyPr>
          <a:lstStyle/>
          <a:p>
            <a:r>
              <a:rPr lang="en-US" sz="4100" dirty="0"/>
              <a:t>LCA transform Pineapple Leaf into Plastic?</a:t>
            </a:r>
            <a:endParaRPr lang="en-GB" sz="4100" dirty="0"/>
          </a:p>
        </p:txBody>
      </p:sp>
      <p:sp>
        <p:nvSpPr>
          <p:cNvPr id="3" name="Inhaltsplatzhalter 2">
            <a:extLst>
              <a:ext uri="{FF2B5EF4-FFF2-40B4-BE49-F238E27FC236}">
                <a16:creationId xmlns="" xmlns:a16="http://schemas.microsoft.com/office/drawing/2014/main" id="{73BE2987-CB90-43D5-80D7-49581246B94B}"/>
              </a:ext>
            </a:extLst>
          </p:cNvPr>
          <p:cNvSpPr>
            <a:spLocks noGrp="1"/>
          </p:cNvSpPr>
          <p:nvPr>
            <p:ph idx="1"/>
          </p:nvPr>
        </p:nvSpPr>
        <p:spPr>
          <a:xfrm>
            <a:off x="4965431" y="2438400"/>
            <a:ext cx="6586489" cy="3785419"/>
          </a:xfrm>
        </p:spPr>
        <p:txBody>
          <a:bodyPr>
            <a:normAutofit fontScale="70000" lnSpcReduction="20000"/>
          </a:bodyPr>
          <a:lstStyle/>
          <a:p>
            <a:r>
              <a:rPr lang="en-US" sz="2000" dirty="0"/>
              <a:t>Growing 12-14 months (from pineapple top waste)</a:t>
            </a:r>
          </a:p>
          <a:p>
            <a:r>
              <a:rPr lang="en-US" sz="2000" dirty="0"/>
              <a:t>Picking </a:t>
            </a:r>
          </a:p>
          <a:p>
            <a:r>
              <a:rPr lang="en-US" sz="2000" dirty="0"/>
              <a:t>Extracting fibers (machine 10$ energy use: _)</a:t>
            </a:r>
          </a:p>
          <a:p>
            <a:r>
              <a:rPr lang="en-US" sz="2000" dirty="0"/>
              <a:t>Washing (water use: ___), detergent (use bio-detergent!)</a:t>
            </a:r>
          </a:p>
          <a:p>
            <a:r>
              <a:rPr lang="en-US" sz="2000" dirty="0"/>
              <a:t>Drying (energy used by hot air oven: __) </a:t>
            </a:r>
          </a:p>
          <a:p>
            <a:r>
              <a:rPr lang="en-US" sz="2000" dirty="0"/>
              <a:t>Usage of anti-moisture plastic bag </a:t>
            </a:r>
          </a:p>
          <a:p>
            <a:r>
              <a:rPr lang="en-US" sz="2000" dirty="0"/>
              <a:t>PLA production (corn vs oil)</a:t>
            </a:r>
          </a:p>
          <a:p>
            <a:r>
              <a:rPr lang="en-US" sz="2000" dirty="0"/>
              <a:t>Two-roll mill machine (energy usage)</a:t>
            </a:r>
          </a:p>
          <a:p>
            <a:r>
              <a:rPr lang="en-US" sz="2000" dirty="0"/>
              <a:t>Co-rotating twin screw extruder (energy usage)</a:t>
            </a:r>
          </a:p>
          <a:p>
            <a:r>
              <a:rPr lang="en-US" sz="2000" dirty="0"/>
              <a:t>Pelletizer (“)</a:t>
            </a:r>
          </a:p>
          <a:p>
            <a:r>
              <a:rPr lang="en-US" sz="2000" dirty="0"/>
              <a:t>Injection molding </a:t>
            </a:r>
          </a:p>
          <a:p>
            <a:endParaRPr lang="en-US" sz="2000" dirty="0"/>
          </a:p>
          <a:p>
            <a:r>
              <a:rPr lang="en-US" sz="2000" dirty="0"/>
              <a:t>Biodegradation: high temperature/</a:t>
            </a:r>
          </a:p>
          <a:p>
            <a:endParaRPr lang="en-GB" sz="2000" dirty="0"/>
          </a:p>
        </p:txBody>
      </p:sp>
      <p:pic>
        <p:nvPicPr>
          <p:cNvPr id="6" name="Grafik 5">
            <a:extLst>
              <a:ext uri="{FF2B5EF4-FFF2-40B4-BE49-F238E27FC236}">
                <a16:creationId xmlns="" xmlns:a16="http://schemas.microsoft.com/office/drawing/2014/main" id="{61C634E6-6D29-4A85-92B7-6527C3669296}"/>
              </a:ext>
            </a:extLst>
          </p:cNvPr>
          <p:cNvPicPr/>
          <p:nvPr/>
        </p:nvPicPr>
        <p:blipFill rotWithShape="1">
          <a:blip r:embed="rId3"/>
          <a:srcRect l="35398" t="22654" r="54395" b="8504"/>
          <a:stretch/>
        </p:blipFill>
        <p:spPr bwMode="auto">
          <a:xfrm rot="5400000">
            <a:off x="2355120" y="2600010"/>
            <a:ext cx="1764688" cy="58777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570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F2046F5-9C4F-4A05-8ED5-932089E7887C}"/>
              </a:ext>
            </a:extLst>
          </p:cNvPr>
          <p:cNvSpPr>
            <a:spLocks noGrp="1"/>
          </p:cNvSpPr>
          <p:nvPr>
            <p:ph type="title"/>
          </p:nvPr>
        </p:nvSpPr>
        <p:spPr/>
        <p:txBody>
          <a:bodyPr/>
          <a:lstStyle/>
          <a:p>
            <a:r>
              <a:rPr lang="en-US" dirty="0"/>
              <a:t>3. Applicability, Economic Aspects and Role in transition to BBE </a:t>
            </a:r>
            <a:endParaRPr lang="en-GB" dirty="0"/>
          </a:p>
        </p:txBody>
      </p:sp>
      <p:sp>
        <p:nvSpPr>
          <p:cNvPr id="3" name="Inhaltsplatzhalter 2">
            <a:extLst>
              <a:ext uri="{FF2B5EF4-FFF2-40B4-BE49-F238E27FC236}">
                <a16:creationId xmlns="" xmlns:a16="http://schemas.microsoft.com/office/drawing/2014/main" id="{9C7ECDA0-1216-4931-B3EE-6A9739C7FCC5}"/>
              </a:ext>
            </a:extLst>
          </p:cNvPr>
          <p:cNvSpPr>
            <a:spLocks noGrp="1"/>
          </p:cNvSpPr>
          <p:nvPr>
            <p:ph idx="1"/>
          </p:nvPr>
        </p:nvSpPr>
        <p:spPr/>
        <p:txBody>
          <a:bodyPr>
            <a:normAutofit/>
          </a:bodyPr>
          <a:lstStyle/>
          <a:p>
            <a:pPr>
              <a:buFontTx/>
              <a:buChar char="-"/>
            </a:pPr>
            <a:r>
              <a:rPr lang="en-US" dirty="0"/>
              <a:t>Commonly accepted matrix</a:t>
            </a:r>
          </a:p>
          <a:p>
            <a:pPr>
              <a:buFontTx/>
              <a:buChar char="-"/>
            </a:pPr>
            <a:r>
              <a:rPr lang="en-US" dirty="0"/>
              <a:t>Some companies operating in PLA market: </a:t>
            </a:r>
            <a:r>
              <a:rPr lang="en-GB" dirty="0"/>
              <a:t>BASF, Galactic, </a:t>
            </a:r>
            <a:r>
              <a:rPr lang="en-GB" dirty="0" err="1"/>
              <a:t>NatureWorks</a:t>
            </a:r>
            <a:r>
              <a:rPr lang="en-GB" dirty="0"/>
              <a:t>, </a:t>
            </a:r>
            <a:r>
              <a:rPr lang="en-GB" dirty="0" err="1"/>
              <a:t>Corbion</a:t>
            </a:r>
            <a:r>
              <a:rPr lang="en-GB" dirty="0"/>
              <a:t> </a:t>
            </a:r>
            <a:r>
              <a:rPr lang="en-GB" dirty="0" err="1"/>
              <a:t>Purac</a:t>
            </a:r>
            <a:r>
              <a:rPr lang="en-GB" dirty="0"/>
              <a:t>, Pyramid Bioplastics, </a:t>
            </a:r>
            <a:r>
              <a:rPr lang="en-GB" dirty="0" err="1"/>
              <a:t>Danimer</a:t>
            </a:r>
            <a:r>
              <a:rPr lang="en-GB" dirty="0"/>
              <a:t> Scientific, Dow Chemical, </a:t>
            </a:r>
            <a:r>
              <a:rPr lang="en-GB" dirty="0" err="1"/>
              <a:t>Synbra</a:t>
            </a:r>
            <a:r>
              <a:rPr lang="en-GB" dirty="0"/>
              <a:t>, Henan </a:t>
            </a:r>
            <a:r>
              <a:rPr lang="en-GB" dirty="0" err="1"/>
              <a:t>Jindan</a:t>
            </a:r>
            <a:r>
              <a:rPr lang="en-GB" dirty="0"/>
              <a:t> Lactic Acid Technology, </a:t>
            </a:r>
            <a:r>
              <a:rPr lang="en-GB" dirty="0" err="1"/>
              <a:t>Musashino</a:t>
            </a:r>
            <a:r>
              <a:rPr lang="en-GB" dirty="0"/>
              <a:t> Chemical, </a:t>
            </a:r>
            <a:r>
              <a:rPr lang="en-GB" dirty="0" err="1"/>
              <a:t>Futerro</a:t>
            </a:r>
            <a:r>
              <a:rPr lang="en-GB" dirty="0"/>
              <a:t>, Teijin and Wei Mon Industry.</a:t>
            </a:r>
            <a:endParaRPr lang="en-US" dirty="0"/>
          </a:p>
          <a:p>
            <a:pPr marL="0" indent="0">
              <a:buNone/>
            </a:pPr>
            <a:endParaRPr lang="en-US" dirty="0"/>
          </a:p>
          <a:p>
            <a:pPr>
              <a:buFontTx/>
              <a:buChar char="-"/>
            </a:pPr>
            <a:endParaRPr lang="en-US" dirty="0"/>
          </a:p>
          <a:p>
            <a:pPr marL="0" indent="0">
              <a:buNone/>
            </a:pPr>
            <a:endParaRPr lang="en-GB" dirty="0"/>
          </a:p>
        </p:txBody>
      </p:sp>
      <p:sp>
        <p:nvSpPr>
          <p:cNvPr id="5" name="Rechteck 4">
            <a:extLst>
              <a:ext uri="{FF2B5EF4-FFF2-40B4-BE49-F238E27FC236}">
                <a16:creationId xmlns="" xmlns:a16="http://schemas.microsoft.com/office/drawing/2014/main" id="{4359EB83-A34D-4998-921E-E487280EA04E}"/>
              </a:ext>
            </a:extLst>
          </p:cNvPr>
          <p:cNvSpPr/>
          <p:nvPr/>
        </p:nvSpPr>
        <p:spPr>
          <a:xfrm>
            <a:off x="5006109" y="1027906"/>
            <a:ext cx="6096000" cy="646331"/>
          </a:xfrm>
          <a:prstGeom prst="rect">
            <a:avLst/>
          </a:prstGeom>
        </p:spPr>
        <p:txBody>
          <a:bodyPr>
            <a:spAutoFit/>
          </a:bodyPr>
          <a:lstStyle/>
          <a:p>
            <a:r>
              <a:rPr lang="en-US" dirty="0"/>
              <a:t>3.1 Economic Perspective – Market analysis </a:t>
            </a:r>
          </a:p>
          <a:p>
            <a:r>
              <a:rPr lang="en-US" dirty="0"/>
              <a:t>b. PLA (niche market in expansion process) </a:t>
            </a:r>
          </a:p>
        </p:txBody>
      </p:sp>
    </p:spTree>
    <p:extLst>
      <p:ext uri="{BB962C8B-B14F-4D97-AF65-F5344CB8AC3E}">
        <p14:creationId xmlns:p14="http://schemas.microsoft.com/office/powerpoint/2010/main" val="1710693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92BE734-4A8A-4391-A844-393E50E51B10}"/>
              </a:ext>
            </a:extLst>
          </p:cNvPr>
          <p:cNvSpPr>
            <a:spLocks noGrp="1"/>
          </p:cNvSpPr>
          <p:nvPr>
            <p:ph type="title"/>
          </p:nvPr>
        </p:nvSpPr>
        <p:spPr/>
        <p:txBody>
          <a:bodyPr/>
          <a:lstStyle/>
          <a:p>
            <a:r>
              <a:rPr lang="en-US" dirty="0" err="1"/>
              <a:t>Pla</a:t>
            </a:r>
            <a:r>
              <a:rPr lang="en-US" dirty="0"/>
              <a:t> applications/market</a:t>
            </a:r>
            <a:endParaRPr lang="en-GB" dirty="0"/>
          </a:p>
        </p:txBody>
      </p:sp>
      <p:pic>
        <p:nvPicPr>
          <p:cNvPr id="4" name="Grafik 3">
            <a:extLst>
              <a:ext uri="{FF2B5EF4-FFF2-40B4-BE49-F238E27FC236}">
                <a16:creationId xmlns="" xmlns:a16="http://schemas.microsoft.com/office/drawing/2014/main" id="{16873AF8-B65D-4604-8AEC-01203453A14D}"/>
              </a:ext>
            </a:extLst>
          </p:cNvPr>
          <p:cNvPicPr>
            <a:picLocks noChangeAspect="1"/>
          </p:cNvPicPr>
          <p:nvPr/>
        </p:nvPicPr>
        <p:blipFill rotWithShape="1">
          <a:blip r:embed="rId2"/>
          <a:srcRect l="22501" t="14582" r="22625" b="18888"/>
          <a:stretch/>
        </p:blipFill>
        <p:spPr>
          <a:xfrm>
            <a:off x="2750820" y="2141537"/>
            <a:ext cx="6690360" cy="4351338"/>
          </a:xfrm>
          <a:prstGeom prst="rect">
            <a:avLst/>
          </a:prstGeom>
        </p:spPr>
      </p:pic>
      <p:pic>
        <p:nvPicPr>
          <p:cNvPr id="5" name="Grafik 4">
            <a:extLst>
              <a:ext uri="{FF2B5EF4-FFF2-40B4-BE49-F238E27FC236}">
                <a16:creationId xmlns="" xmlns:a16="http://schemas.microsoft.com/office/drawing/2014/main" id="{680B4FFD-D204-4570-A710-7CBC000A1F70}"/>
              </a:ext>
            </a:extLst>
          </p:cNvPr>
          <p:cNvPicPr>
            <a:picLocks noChangeAspect="1"/>
          </p:cNvPicPr>
          <p:nvPr/>
        </p:nvPicPr>
        <p:blipFill rotWithShape="1">
          <a:blip r:embed="rId3"/>
          <a:srcRect l="19000" t="11320" r="66750" b="79733"/>
          <a:stretch/>
        </p:blipFill>
        <p:spPr>
          <a:xfrm>
            <a:off x="3810000" y="1304131"/>
            <a:ext cx="2286000" cy="769938"/>
          </a:xfrm>
          <a:prstGeom prst="rect">
            <a:avLst/>
          </a:prstGeom>
        </p:spPr>
      </p:pic>
    </p:spTree>
    <p:extLst>
      <p:ext uri="{BB962C8B-B14F-4D97-AF65-F5344CB8AC3E}">
        <p14:creationId xmlns:p14="http://schemas.microsoft.com/office/powerpoint/2010/main" val="1119697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F9FCA9F-293F-4A7B-876A-C95A6F784844}"/>
              </a:ext>
            </a:extLst>
          </p:cNvPr>
          <p:cNvSpPr>
            <a:spLocks noGrp="1"/>
          </p:cNvSpPr>
          <p:nvPr>
            <p:ph type="title"/>
          </p:nvPr>
        </p:nvSpPr>
        <p:spPr/>
        <p:txBody>
          <a:bodyPr/>
          <a:lstStyle/>
          <a:p>
            <a:r>
              <a:rPr lang="en-US" dirty="0"/>
              <a:t>LCA of PLA</a:t>
            </a:r>
            <a:endParaRPr lang="en-GB" dirty="0"/>
          </a:p>
        </p:txBody>
      </p:sp>
      <p:pic>
        <p:nvPicPr>
          <p:cNvPr id="4" name="Grafik 3">
            <a:extLst>
              <a:ext uri="{FF2B5EF4-FFF2-40B4-BE49-F238E27FC236}">
                <a16:creationId xmlns="" xmlns:a16="http://schemas.microsoft.com/office/drawing/2014/main" id="{D38B7205-A2E5-48AB-86A1-A21307D641D0}"/>
              </a:ext>
            </a:extLst>
          </p:cNvPr>
          <p:cNvPicPr/>
          <p:nvPr/>
        </p:nvPicPr>
        <p:blipFill rotWithShape="1">
          <a:blip r:embed="rId2"/>
          <a:srcRect l="57105" t="26173" r="36047" b="5205"/>
          <a:stretch/>
        </p:blipFill>
        <p:spPr bwMode="auto">
          <a:xfrm rot="5400000">
            <a:off x="4144519" y="2906353"/>
            <a:ext cx="1216206" cy="6537960"/>
          </a:xfrm>
          <a:prstGeom prst="rect">
            <a:avLst/>
          </a:prstGeom>
          <a:ln>
            <a:noFill/>
          </a:ln>
          <a:extLst>
            <a:ext uri="{53640926-AAD7-44D8-BBD7-CCE9431645EC}">
              <a14:shadowObscured xmlns:a14="http://schemas.microsoft.com/office/drawing/2010/main"/>
            </a:ext>
          </a:extLst>
        </p:spPr>
      </p:pic>
      <p:pic>
        <p:nvPicPr>
          <p:cNvPr id="5" name="Grafik 4">
            <a:extLst>
              <a:ext uri="{FF2B5EF4-FFF2-40B4-BE49-F238E27FC236}">
                <a16:creationId xmlns="" xmlns:a16="http://schemas.microsoft.com/office/drawing/2014/main" id="{4727083B-CDCF-43A7-B037-3798A4507578}"/>
              </a:ext>
            </a:extLst>
          </p:cNvPr>
          <p:cNvPicPr/>
          <p:nvPr/>
        </p:nvPicPr>
        <p:blipFill rotWithShape="1">
          <a:blip r:embed="rId3"/>
          <a:srcRect l="48341" t="27052" r="48342" b="5646"/>
          <a:stretch/>
        </p:blipFill>
        <p:spPr bwMode="auto">
          <a:xfrm rot="5400000">
            <a:off x="4613364" y="1943917"/>
            <a:ext cx="587832" cy="6400800"/>
          </a:xfrm>
          <a:prstGeom prst="rect">
            <a:avLst/>
          </a:prstGeom>
          <a:ln>
            <a:noFill/>
          </a:ln>
          <a:extLst>
            <a:ext uri="{53640926-AAD7-44D8-BBD7-CCE9431645EC}">
              <a14:shadowObscured xmlns:a14="http://schemas.microsoft.com/office/drawing/2010/main"/>
            </a:ext>
          </a:extLst>
        </p:spPr>
      </p:pic>
      <p:sp>
        <p:nvSpPr>
          <p:cNvPr id="3" name="Rechteck 2">
            <a:extLst>
              <a:ext uri="{FF2B5EF4-FFF2-40B4-BE49-F238E27FC236}">
                <a16:creationId xmlns="" xmlns:a16="http://schemas.microsoft.com/office/drawing/2014/main" id="{C6A95811-72E3-4431-A977-8438F45140D2}"/>
              </a:ext>
            </a:extLst>
          </p:cNvPr>
          <p:cNvSpPr/>
          <p:nvPr/>
        </p:nvSpPr>
        <p:spPr>
          <a:xfrm>
            <a:off x="4571048" y="1027032"/>
            <a:ext cx="5601790" cy="369332"/>
          </a:xfrm>
          <a:prstGeom prst="rect">
            <a:avLst/>
          </a:prstGeom>
        </p:spPr>
        <p:txBody>
          <a:bodyPr wrap="none">
            <a:spAutoFit/>
          </a:bodyPr>
          <a:lstStyle/>
          <a:p>
            <a:r>
              <a:rPr lang="en-GB" dirty="0"/>
              <a:t>http://worldcentric.org/sustainability/manufacturing/PLA</a:t>
            </a:r>
          </a:p>
        </p:txBody>
      </p:sp>
      <p:pic>
        <p:nvPicPr>
          <p:cNvPr id="6" name="Grafik 5">
            <a:extLst>
              <a:ext uri="{FF2B5EF4-FFF2-40B4-BE49-F238E27FC236}">
                <a16:creationId xmlns="" xmlns:a16="http://schemas.microsoft.com/office/drawing/2014/main" id="{F43150A7-2EEA-4875-BD63-83F4B5941CB0}"/>
              </a:ext>
            </a:extLst>
          </p:cNvPr>
          <p:cNvPicPr>
            <a:picLocks noChangeAspect="1"/>
          </p:cNvPicPr>
          <p:nvPr/>
        </p:nvPicPr>
        <p:blipFill rotWithShape="1">
          <a:blip r:embed="rId4"/>
          <a:srcRect l="31749" t="52330" r="18875" b="18922"/>
          <a:stretch/>
        </p:blipFill>
        <p:spPr>
          <a:xfrm>
            <a:off x="6111245" y="2521709"/>
            <a:ext cx="6019800" cy="1880236"/>
          </a:xfrm>
          <a:prstGeom prst="rect">
            <a:avLst/>
          </a:prstGeom>
        </p:spPr>
      </p:pic>
      <p:pic>
        <p:nvPicPr>
          <p:cNvPr id="7" name="Grafik 6">
            <a:extLst>
              <a:ext uri="{FF2B5EF4-FFF2-40B4-BE49-F238E27FC236}">
                <a16:creationId xmlns="" xmlns:a16="http://schemas.microsoft.com/office/drawing/2014/main" id="{D9045E65-228E-4A47-A95E-9BD362847C18}"/>
              </a:ext>
            </a:extLst>
          </p:cNvPr>
          <p:cNvPicPr>
            <a:picLocks noChangeAspect="1"/>
          </p:cNvPicPr>
          <p:nvPr/>
        </p:nvPicPr>
        <p:blipFill rotWithShape="1">
          <a:blip r:embed="rId4"/>
          <a:srcRect l="15875" t="8991" r="57500" b="78894"/>
          <a:stretch/>
        </p:blipFill>
        <p:spPr>
          <a:xfrm>
            <a:off x="8107680" y="5779093"/>
            <a:ext cx="3246120" cy="792480"/>
          </a:xfrm>
          <a:prstGeom prst="rect">
            <a:avLst/>
          </a:prstGeom>
        </p:spPr>
      </p:pic>
      <p:pic>
        <p:nvPicPr>
          <p:cNvPr id="8" name="Grafik 7">
            <a:extLst>
              <a:ext uri="{FF2B5EF4-FFF2-40B4-BE49-F238E27FC236}">
                <a16:creationId xmlns="" xmlns:a16="http://schemas.microsoft.com/office/drawing/2014/main" id="{49F502A0-FA64-4D24-9874-79DDEB5E4180}"/>
              </a:ext>
            </a:extLst>
          </p:cNvPr>
          <p:cNvPicPr>
            <a:picLocks noChangeAspect="1"/>
          </p:cNvPicPr>
          <p:nvPr/>
        </p:nvPicPr>
        <p:blipFill>
          <a:blip r:embed="rId5"/>
          <a:stretch>
            <a:fillRect/>
          </a:stretch>
        </p:blipFill>
        <p:spPr>
          <a:xfrm>
            <a:off x="306006" y="482731"/>
            <a:ext cx="7371943" cy="3954740"/>
          </a:xfrm>
          <a:prstGeom prst="rect">
            <a:avLst/>
          </a:prstGeom>
        </p:spPr>
      </p:pic>
      <p:pic>
        <p:nvPicPr>
          <p:cNvPr id="9" name="Grafik 8">
            <a:extLst>
              <a:ext uri="{FF2B5EF4-FFF2-40B4-BE49-F238E27FC236}">
                <a16:creationId xmlns="" xmlns:a16="http://schemas.microsoft.com/office/drawing/2014/main" id="{6E733FF1-EA4A-471D-AC16-03721289249A}"/>
              </a:ext>
            </a:extLst>
          </p:cNvPr>
          <p:cNvPicPr>
            <a:picLocks noChangeAspect="1"/>
          </p:cNvPicPr>
          <p:nvPr/>
        </p:nvPicPr>
        <p:blipFill>
          <a:blip r:embed="rId6"/>
          <a:stretch>
            <a:fillRect/>
          </a:stretch>
        </p:blipFill>
        <p:spPr>
          <a:xfrm>
            <a:off x="5291296" y="1095149"/>
            <a:ext cx="5460612" cy="2929391"/>
          </a:xfrm>
          <a:prstGeom prst="rect">
            <a:avLst/>
          </a:prstGeom>
        </p:spPr>
      </p:pic>
    </p:spTree>
    <p:extLst>
      <p:ext uri="{BB962C8B-B14F-4D97-AF65-F5344CB8AC3E}">
        <p14:creationId xmlns:p14="http://schemas.microsoft.com/office/powerpoint/2010/main" val="361591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6" descr="Ein Bild, das Ananas, Pflanze, Tisch, Obst enthält.&#10;&#10;Mit sehr hoher Zuverlässigkeit generierte Beschreibung">
            <a:extLst>
              <a:ext uri="{FF2B5EF4-FFF2-40B4-BE49-F238E27FC236}">
                <a16:creationId xmlns="" xmlns:a16="http://schemas.microsoft.com/office/drawing/2014/main" id="{989CC9D7-B9BA-4289-B1E2-D261BA2C1536}"/>
              </a:ext>
            </a:extLst>
          </p:cNvPr>
          <p:cNvPicPr>
            <a:picLocks noChangeAspect="1"/>
          </p:cNvPicPr>
          <p:nvPr/>
        </p:nvPicPr>
        <p:blipFill rotWithShape="1">
          <a:blip r:embed="rId2">
            <a:alphaModFix amt="35000"/>
            <a:extLst/>
          </a:blip>
          <a:srcRect t="10923" b="14077"/>
          <a:stretch/>
        </p:blipFill>
        <p:spPr>
          <a:xfrm>
            <a:off x="-1" y="10"/>
            <a:ext cx="12192000" cy="6857990"/>
          </a:xfrm>
          <a:prstGeom prst="rect">
            <a:avLst/>
          </a:prstGeom>
        </p:spPr>
      </p:pic>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a:xfrm>
            <a:off x="1969995" y="0"/>
            <a:ext cx="8420099" cy="1325563"/>
          </a:xfrm>
        </p:spPr>
        <p:txBody>
          <a:bodyPr>
            <a:normAutofit/>
          </a:bodyPr>
          <a:lstStyle/>
          <a:p>
            <a:r>
              <a:rPr lang="en-US" dirty="0">
                <a:solidFill>
                  <a:srgbClr val="FFFFFF"/>
                </a:solidFill>
              </a:rPr>
              <a:t>SWOT of fully GREEN COMPOSITES</a:t>
            </a:r>
            <a:endParaRPr lang="en-GB" dirty="0">
              <a:solidFill>
                <a:srgbClr val="FFFFFF"/>
              </a:solidFill>
            </a:endParaRPr>
          </a:p>
        </p:txBody>
      </p:sp>
      <p:graphicFrame>
        <p:nvGraphicFramePr>
          <p:cNvPr id="6" name="Inhaltsplatzhalter 5">
            <a:extLst>
              <a:ext uri="{FF2B5EF4-FFF2-40B4-BE49-F238E27FC236}">
                <a16:creationId xmlns="" xmlns:a16="http://schemas.microsoft.com/office/drawing/2014/main" id="{E160A52E-B997-4529-9CCB-D8534EDD2F77}"/>
              </a:ext>
            </a:extLst>
          </p:cNvPr>
          <p:cNvGraphicFramePr>
            <a:graphicFrameLocks noGrp="1"/>
          </p:cNvGraphicFramePr>
          <p:nvPr>
            <p:ph idx="1"/>
            <p:extLst/>
          </p:nvPr>
        </p:nvGraphicFramePr>
        <p:xfrm>
          <a:off x="1307951" y="991649"/>
          <a:ext cx="9901518" cy="6766560"/>
        </p:xfrm>
        <a:graphic>
          <a:graphicData uri="http://schemas.openxmlformats.org/drawingml/2006/table">
            <a:tbl>
              <a:tblPr firstRow="1" bandRow="1">
                <a:tableStyleId>{F5AB1C69-6EDB-4FF4-983F-18BD219EF322}</a:tableStyleId>
              </a:tblPr>
              <a:tblGrid>
                <a:gridCol w="4950759">
                  <a:extLst>
                    <a:ext uri="{9D8B030D-6E8A-4147-A177-3AD203B41FA5}">
                      <a16:colId xmlns="" xmlns:a16="http://schemas.microsoft.com/office/drawing/2014/main" val="34838938"/>
                    </a:ext>
                  </a:extLst>
                </a:gridCol>
                <a:gridCol w="4950759">
                  <a:extLst>
                    <a:ext uri="{9D8B030D-6E8A-4147-A177-3AD203B41FA5}">
                      <a16:colId xmlns="" xmlns:a16="http://schemas.microsoft.com/office/drawing/2014/main" val="3117961269"/>
                    </a:ext>
                  </a:extLst>
                </a:gridCol>
              </a:tblGrid>
              <a:tr h="2783604">
                <a:tc>
                  <a:txBody>
                    <a:bodyPr/>
                    <a:lstStyle/>
                    <a:p>
                      <a:r>
                        <a:rPr lang="en-US" b="0" dirty="0">
                          <a:solidFill>
                            <a:schemeClr val="bg1"/>
                          </a:solidFill>
                        </a:rPr>
                        <a:t>STRENGTHS</a:t>
                      </a:r>
                      <a:r>
                        <a:rPr lang="en-US" dirty="0">
                          <a:solidFill>
                            <a:schemeClr val="bg1"/>
                          </a:solidFill>
                        </a:rPr>
                        <a:t> </a:t>
                      </a:r>
                    </a:p>
                    <a:p>
                      <a:pPr marL="285750" indent="-285750">
                        <a:buFontTx/>
                        <a:buChar char="-"/>
                      </a:pPr>
                      <a:r>
                        <a:rPr lang="en-US" b="0" dirty="0">
                          <a:solidFill>
                            <a:schemeClr val="bg1"/>
                          </a:solidFill>
                        </a:rPr>
                        <a:t>Biodegradable </a:t>
                      </a:r>
                      <a:r>
                        <a:rPr lang="en-US" dirty="0"/>
                        <a:t>Use of bacteria to biodegrade</a:t>
                      </a:r>
                    </a:p>
                    <a:p>
                      <a:pPr marL="285750" indent="-285750">
                        <a:buFontTx/>
                        <a:buChar char="-"/>
                      </a:pPr>
                      <a:r>
                        <a:rPr lang="en-US" b="0" dirty="0">
                          <a:solidFill>
                            <a:schemeClr val="bg1"/>
                          </a:solidFill>
                        </a:rPr>
                        <a:t>Higher temperature of degradation good for processing and material resistance</a:t>
                      </a:r>
                    </a:p>
                    <a:p>
                      <a:pPr marL="285750" indent="-285750">
                        <a:buFontTx/>
                        <a:buChar char="-"/>
                      </a:pPr>
                      <a:r>
                        <a:rPr lang="en-US" b="0" dirty="0">
                          <a:solidFill>
                            <a:schemeClr val="bg1"/>
                          </a:solidFill>
                        </a:rPr>
                        <a:t>Composite made from renewable resource</a:t>
                      </a:r>
                    </a:p>
                    <a:p>
                      <a:pPr marL="285750" indent="-285750">
                        <a:buFontTx/>
                        <a:buChar char="-"/>
                      </a:pPr>
                      <a:r>
                        <a:rPr lang="en-US" b="0" dirty="0">
                          <a:solidFill>
                            <a:schemeClr val="bg1"/>
                          </a:solidFill>
                        </a:rPr>
                        <a:t>Fiber made from </a:t>
                      </a:r>
                      <a:r>
                        <a:rPr lang="en-US" b="0" dirty="0" err="1">
                          <a:solidFill>
                            <a:schemeClr val="bg1"/>
                          </a:solidFill>
                        </a:rPr>
                        <a:t>agro</a:t>
                      </a:r>
                      <a:r>
                        <a:rPr lang="en-US" b="0" dirty="0">
                          <a:solidFill>
                            <a:schemeClr val="bg1"/>
                          </a:solidFill>
                        </a:rPr>
                        <a:t>-waste (= byproducts of existing goods/food)</a:t>
                      </a:r>
                    </a:p>
                    <a:p>
                      <a:pPr marL="285750" indent="-285750">
                        <a:buFontTx/>
                        <a:buChar char="-"/>
                      </a:pPr>
                      <a:r>
                        <a:rPr lang="en-US" b="0" dirty="0" err="1">
                          <a:solidFill>
                            <a:schemeClr val="bg1"/>
                          </a:solidFill>
                        </a:rPr>
                        <a:t>Processability</a:t>
                      </a:r>
                      <a:r>
                        <a:rPr lang="en-US" b="0" dirty="0">
                          <a:solidFill>
                            <a:schemeClr val="bg1"/>
                          </a:solidFill>
                        </a:rPr>
                        <a:t> with conventional manufacturing (easy transition)</a:t>
                      </a:r>
                    </a:p>
                    <a:p>
                      <a:pPr marL="285750" indent="-285750">
                        <a:buFontTx/>
                        <a:buChar char="-"/>
                      </a:pPr>
                      <a:r>
                        <a:rPr lang="en-US" b="0" dirty="0">
                          <a:solidFill>
                            <a:schemeClr val="bg1"/>
                          </a:solidFill>
                        </a:rPr>
                        <a:t>65% less energy use for PLA</a:t>
                      </a:r>
                    </a:p>
                    <a:p>
                      <a:pPr marL="285750" indent="-285750">
                        <a:buFontTx/>
                        <a:buChar char="-"/>
                      </a:pPr>
                      <a:r>
                        <a:rPr lang="en-US" b="0" dirty="0">
                          <a:solidFill>
                            <a:schemeClr val="bg1"/>
                          </a:solidFill>
                        </a:rPr>
                        <a:t>68% lower GHG emissions for PLA</a:t>
                      </a:r>
                    </a:p>
                    <a:p>
                      <a:pPr marL="285750" indent="-285750">
                        <a:buFontTx/>
                        <a:buChar char="-"/>
                      </a:pPr>
                      <a:endParaRPr lang="en-GB" b="0" dirty="0">
                        <a:solidFill>
                          <a:schemeClr val="bg1"/>
                        </a:solidFill>
                      </a:endParaRPr>
                    </a:p>
                  </a:txBody>
                  <a:tcPr>
                    <a:solidFill>
                      <a:schemeClr val="tx1">
                        <a:lumMod val="85000"/>
                      </a:schemeClr>
                    </a:solidFill>
                  </a:tcPr>
                </a:tc>
                <a:tc>
                  <a:txBody>
                    <a:bodyPr/>
                    <a:lstStyle/>
                    <a:p>
                      <a:r>
                        <a:rPr lang="en-US" b="0" dirty="0">
                          <a:solidFill>
                            <a:schemeClr val="bg1"/>
                          </a:solidFill>
                        </a:rPr>
                        <a:t>WEAKNESSES</a:t>
                      </a:r>
                    </a:p>
                    <a:p>
                      <a:pPr marL="285750" indent="-285750">
                        <a:buFontTx/>
                        <a:buChar char="-"/>
                      </a:pPr>
                      <a:r>
                        <a:rPr lang="en-US" b="0" dirty="0">
                          <a:solidFill>
                            <a:schemeClr val="bg1"/>
                          </a:solidFill>
                        </a:rPr>
                        <a:t>High temperature of degradation bad for </a:t>
                      </a:r>
                      <a:r>
                        <a:rPr lang="en-US" b="0" dirty="0" err="1">
                          <a:solidFill>
                            <a:schemeClr val="bg1"/>
                          </a:solidFill>
                        </a:rPr>
                        <a:t>compostability</a:t>
                      </a:r>
                      <a:endParaRPr lang="en-US" b="0" dirty="0">
                        <a:solidFill>
                          <a:schemeClr val="bg1"/>
                        </a:solidFill>
                      </a:endParaRPr>
                    </a:p>
                    <a:p>
                      <a:pPr marL="285750" indent="-285750">
                        <a:buFontTx/>
                        <a:buChar char="-"/>
                      </a:pPr>
                      <a:r>
                        <a:rPr lang="en-US" b="0" dirty="0">
                          <a:solidFill>
                            <a:schemeClr val="bg1"/>
                          </a:solidFill>
                        </a:rPr>
                        <a:t>Not cost-effective yet</a:t>
                      </a:r>
                    </a:p>
                    <a:p>
                      <a:pPr marL="285750" indent="-285750">
                        <a:buFontTx/>
                        <a:buChar char="-"/>
                      </a:pPr>
                      <a:r>
                        <a:rPr lang="en-US" b="0" dirty="0">
                          <a:solidFill>
                            <a:schemeClr val="bg1"/>
                          </a:solidFill>
                        </a:rPr>
                        <a:t>Transportation cost due to regional differences in availability (as material can only be grown in certain areas)</a:t>
                      </a:r>
                    </a:p>
                    <a:p>
                      <a:pPr marL="285750" indent="-285750">
                        <a:buFontTx/>
                        <a:buChar char="-"/>
                      </a:pPr>
                      <a:endParaRPr lang="en-US" b="0" dirty="0">
                        <a:solidFill>
                          <a:schemeClr val="bg1"/>
                        </a:solidFill>
                      </a:endParaRPr>
                    </a:p>
                  </a:txBody>
                  <a:tcPr>
                    <a:solidFill>
                      <a:schemeClr val="tx1">
                        <a:lumMod val="85000"/>
                      </a:schemeClr>
                    </a:solidFill>
                  </a:tcPr>
                </a:tc>
                <a:extLst>
                  <a:ext uri="{0D108BD9-81ED-4DB2-BD59-A6C34878D82A}">
                    <a16:rowId xmlns="" xmlns:a16="http://schemas.microsoft.com/office/drawing/2014/main" val="2209310880"/>
                  </a:ext>
                </a:extLst>
              </a:tr>
              <a:tr h="2876559">
                <a:tc>
                  <a:txBody>
                    <a:bodyPr/>
                    <a:lstStyle/>
                    <a:p>
                      <a:r>
                        <a:rPr lang="en-US" dirty="0"/>
                        <a:t>OPPORTUNITIES</a:t>
                      </a:r>
                    </a:p>
                    <a:p>
                      <a:pPr marL="285750" indent="-285750">
                        <a:buFontTx/>
                        <a:buChar char="-"/>
                      </a:pPr>
                      <a:r>
                        <a:rPr lang="en-US" dirty="0"/>
                        <a:t>Application range from rural to high-tech (popular in textile, construction and automotive)</a:t>
                      </a:r>
                    </a:p>
                    <a:p>
                      <a:pPr marL="285750" indent="-285750">
                        <a:buFontTx/>
                        <a:buChar char="-"/>
                      </a:pPr>
                      <a:r>
                        <a:rPr lang="en-US" dirty="0"/>
                        <a:t>Potential to become cost competitive/effective alternative to petrol-based</a:t>
                      </a:r>
                    </a:p>
                    <a:p>
                      <a:pPr marL="285750" indent="-285750">
                        <a:buFontTx/>
                        <a:buChar char="-"/>
                      </a:pPr>
                      <a:r>
                        <a:rPr lang="en-US" dirty="0"/>
                        <a:t>Enhance rural area (PALF) in South-East-Asia but also Latin America</a:t>
                      </a:r>
                    </a:p>
                    <a:p>
                      <a:pPr marL="285750" indent="-285750">
                        <a:buFontTx/>
                        <a:buChar char="-"/>
                      </a:pPr>
                      <a:r>
                        <a:rPr lang="en-US" dirty="0"/>
                        <a:t>Use local fibers (</a:t>
                      </a:r>
                      <a:r>
                        <a:rPr lang="en-US" dirty="0" err="1"/>
                        <a:t>s.a.</a:t>
                      </a:r>
                      <a:r>
                        <a:rPr lang="en-US" dirty="0"/>
                        <a:t> chicken feather) to overcome transportation </a:t>
                      </a:r>
                    </a:p>
                    <a:p>
                      <a:pPr marL="285750" indent="-285750">
                        <a:buFontTx/>
                        <a:buChar char="-"/>
                      </a:pPr>
                      <a:r>
                        <a:rPr lang="en-US" dirty="0"/>
                        <a:t>Crude oil index volatile -&gt; attract future oriented/long-term investors</a:t>
                      </a:r>
                    </a:p>
                  </a:txBody>
                  <a:tcPr>
                    <a:solidFill>
                      <a:schemeClr val="tx1">
                        <a:lumMod val="85000"/>
                      </a:schemeClr>
                    </a:solidFill>
                  </a:tcPr>
                </a:tc>
                <a:tc>
                  <a:txBody>
                    <a:bodyPr/>
                    <a:lstStyle/>
                    <a:p>
                      <a:r>
                        <a:rPr lang="en-US" dirty="0"/>
                        <a:t>THREATS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bg1"/>
                          </a:solidFill>
                        </a:rPr>
                        <a:t>PLA made from starch (potential for food/feedstock competition)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bg1"/>
                          </a:solidFill>
                        </a:rPr>
                        <a:t>Increased demand might lead to extensive use of land (like deforestation as in Brazil)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dirty="0">
                          <a:solidFill>
                            <a:schemeClr val="bg1"/>
                          </a:solidFill>
                        </a:rPr>
                        <a:t>Potentially exhaustion of soil (nutrients of leaves taken away)</a:t>
                      </a:r>
                      <a:endParaRPr lang="en-GB" b="0" dirty="0">
                        <a:solidFill>
                          <a:schemeClr val="bg1"/>
                        </a:solidFill>
                      </a:endParaRPr>
                    </a:p>
                    <a:p>
                      <a:endParaRPr lang="en-GB" dirty="0"/>
                    </a:p>
                  </a:txBody>
                  <a:tcPr>
                    <a:solidFill>
                      <a:schemeClr val="tx1">
                        <a:lumMod val="85000"/>
                      </a:schemeClr>
                    </a:solidFill>
                  </a:tcPr>
                </a:tc>
                <a:extLst>
                  <a:ext uri="{0D108BD9-81ED-4DB2-BD59-A6C34878D82A}">
                    <a16:rowId xmlns="" xmlns:a16="http://schemas.microsoft.com/office/drawing/2014/main" val="813099637"/>
                  </a:ext>
                </a:extLst>
              </a:tr>
            </a:tbl>
          </a:graphicData>
        </a:graphic>
      </p:graphicFrame>
    </p:spTree>
    <p:extLst>
      <p:ext uri="{BB962C8B-B14F-4D97-AF65-F5344CB8AC3E}">
        <p14:creationId xmlns:p14="http://schemas.microsoft.com/office/powerpoint/2010/main" val="2036817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681A407-3669-41E9-82EF-528A4919953B}"/>
              </a:ext>
            </a:extLst>
          </p:cNvPr>
          <p:cNvSpPr>
            <a:spLocks noGrp="1"/>
          </p:cNvSpPr>
          <p:nvPr>
            <p:ph type="title"/>
          </p:nvPr>
        </p:nvSpPr>
        <p:spPr/>
        <p:txBody>
          <a:bodyPr/>
          <a:lstStyle/>
          <a:p>
            <a:r>
              <a:rPr lang="en-GB" dirty="0" smtClean="0"/>
              <a:t>Composite Constituents</a:t>
            </a:r>
            <a:endParaRPr lang="en-GB" dirty="0"/>
          </a:p>
        </p:txBody>
      </p:sp>
      <p:pic>
        <p:nvPicPr>
          <p:cNvPr id="8" name="Content Placeholder 7" descr="Screen Shot 2017-11-29 at 20.26.3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5" t="5535" r="-669" b="4431"/>
          <a:stretch/>
        </p:blipFill>
        <p:spPr>
          <a:xfrm>
            <a:off x="6650680" y="2476501"/>
            <a:ext cx="4870923" cy="1575997"/>
          </a:xfrm>
          <a:prstGeom prst="rect">
            <a:avLst/>
          </a:prstGeom>
          <a:solidFill>
            <a:srgbClr val="FFFFFF">
              <a:shade val="85000"/>
            </a:srgbClr>
          </a:solidFill>
          <a:ln w="9525" cap="sq">
            <a:solidFill>
              <a:srgbClr val="C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Inhaltsplatzhalter 2">
            <a:extLst>
              <a:ext uri="{FF2B5EF4-FFF2-40B4-BE49-F238E27FC236}">
                <a16:creationId xmlns="" xmlns:a16="http://schemas.microsoft.com/office/drawing/2014/main" id="{73BE2987-CB90-43D5-80D7-49581246B94B}"/>
              </a:ext>
            </a:extLst>
          </p:cNvPr>
          <p:cNvSpPr txBox="1">
            <a:spLocks/>
          </p:cNvSpPr>
          <p:nvPr/>
        </p:nvSpPr>
        <p:spPr>
          <a:xfrm>
            <a:off x="890024" y="1747524"/>
            <a:ext cx="5482202" cy="4953313"/>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rgbClr val="C00000"/>
                </a:solidFill>
              </a:rPr>
              <a:t>Matrix - continuous phase.</a:t>
            </a:r>
          </a:p>
          <a:p>
            <a:pPr lvl="1"/>
            <a:r>
              <a:rPr lang="en-US" dirty="0" smtClean="0"/>
              <a:t>Made of biopolymers or petroleum </a:t>
            </a:r>
            <a:r>
              <a:rPr lang="en-US" dirty="0"/>
              <a:t>b</a:t>
            </a:r>
            <a:r>
              <a:rPr lang="en-US" dirty="0" smtClean="0"/>
              <a:t>ased </a:t>
            </a:r>
            <a:r>
              <a:rPr lang="en-US" dirty="0"/>
              <a:t>p</a:t>
            </a:r>
            <a:r>
              <a:rPr lang="en-US" dirty="0" smtClean="0"/>
              <a:t>olymers.</a:t>
            </a:r>
            <a:br>
              <a:rPr lang="en-US" dirty="0" smtClean="0"/>
            </a:br>
            <a:r>
              <a:rPr lang="en-US" dirty="0" smtClean="0"/>
              <a:t/>
            </a:r>
            <a:br>
              <a:rPr lang="en-US" dirty="0" smtClean="0"/>
            </a:br>
            <a:endParaRPr lang="en-US" b="1" dirty="0" smtClean="0"/>
          </a:p>
          <a:p>
            <a:pPr marL="0" indent="0">
              <a:buNone/>
            </a:pPr>
            <a:r>
              <a:rPr lang="en-US" b="1" dirty="0">
                <a:solidFill>
                  <a:srgbClr val="C00000"/>
                </a:solidFill>
              </a:rPr>
              <a:t>Interface </a:t>
            </a:r>
            <a:r>
              <a:rPr lang="mr-IN" b="1" dirty="0">
                <a:solidFill>
                  <a:srgbClr val="C00000"/>
                </a:solidFill>
              </a:rPr>
              <a:t>–</a:t>
            </a:r>
            <a:r>
              <a:rPr lang="en-US" b="1" dirty="0">
                <a:solidFill>
                  <a:srgbClr val="C00000"/>
                </a:solidFill>
              </a:rPr>
              <a:t> in between region</a:t>
            </a:r>
          </a:p>
          <a:p>
            <a:pPr lvl="1"/>
            <a:r>
              <a:rPr lang="en-US" dirty="0" smtClean="0"/>
              <a:t>Responsible of good matrix/fiber interaction.</a:t>
            </a:r>
          </a:p>
          <a:p>
            <a:pPr lvl="1"/>
            <a:r>
              <a:rPr lang="en-US" dirty="0" smtClean="0"/>
              <a:t>Improvement of wettability</a:t>
            </a:r>
            <a:r>
              <a:rPr lang="en-US" dirty="0"/>
              <a:t> </a:t>
            </a:r>
            <a:r>
              <a:rPr lang="en-US" dirty="0" smtClean="0"/>
              <a:t>(often by coupling agents).</a:t>
            </a:r>
            <a:br>
              <a:rPr lang="en-US" dirty="0" smtClean="0"/>
            </a:br>
            <a:r>
              <a:rPr lang="en-US" dirty="0" smtClean="0"/>
              <a:t/>
            </a:r>
            <a:br>
              <a:rPr lang="en-US" dirty="0" smtClean="0"/>
            </a:br>
            <a:endParaRPr lang="en-US" dirty="0" smtClean="0"/>
          </a:p>
          <a:p>
            <a:pPr marL="0" indent="0">
              <a:buNone/>
            </a:pPr>
            <a:r>
              <a:rPr lang="en-US" b="1" dirty="0">
                <a:solidFill>
                  <a:srgbClr val="C00000"/>
                </a:solidFill>
              </a:rPr>
              <a:t>Fiber reinforcement</a:t>
            </a:r>
          </a:p>
          <a:p>
            <a:pPr lvl="1"/>
            <a:r>
              <a:rPr lang="en-US" dirty="0" smtClean="0"/>
              <a:t>Enhances matrix mechanical properties.</a:t>
            </a:r>
          </a:p>
          <a:p>
            <a:pPr algn="just"/>
            <a:endParaRPr lang="en-GB" dirty="0"/>
          </a:p>
        </p:txBody>
      </p:sp>
      <p:sp>
        <p:nvSpPr>
          <p:cNvPr id="3" name="TextBox 2"/>
          <p:cNvSpPr txBox="1"/>
          <p:nvPr/>
        </p:nvSpPr>
        <p:spPr>
          <a:xfrm>
            <a:off x="6818484" y="4407582"/>
            <a:ext cx="4535316" cy="369332"/>
          </a:xfrm>
          <a:prstGeom prst="rect">
            <a:avLst/>
          </a:prstGeom>
          <a:noFill/>
        </p:spPr>
        <p:txBody>
          <a:bodyPr wrap="none" rtlCol="0">
            <a:spAutoFit/>
          </a:bodyPr>
          <a:lstStyle/>
          <a:p>
            <a:r>
              <a:rPr lang="en-US" i="1" dirty="0" smtClean="0"/>
              <a:t>Figure 1. Composite elements (Skillman, 2015) </a:t>
            </a:r>
            <a:endParaRPr lang="en-US" i="1" dirty="0"/>
          </a:p>
        </p:txBody>
      </p:sp>
      <p:cxnSp>
        <p:nvCxnSpPr>
          <p:cNvPr id="11" name="Straight Arrow Connector 10"/>
          <p:cNvCxnSpPr/>
          <p:nvPr/>
        </p:nvCxnSpPr>
        <p:spPr>
          <a:xfrm flipH="1">
            <a:off x="2952751" y="2800350"/>
            <a:ext cx="4762" cy="46414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flipV="1">
            <a:off x="2962277" y="5043488"/>
            <a:ext cx="4762" cy="4524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0287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681A407-3669-41E9-82EF-528A4919953B}"/>
              </a:ext>
            </a:extLst>
          </p:cNvPr>
          <p:cNvSpPr>
            <a:spLocks noGrp="1"/>
          </p:cNvSpPr>
          <p:nvPr>
            <p:ph type="title"/>
          </p:nvPr>
        </p:nvSpPr>
        <p:spPr/>
        <p:txBody>
          <a:bodyPr/>
          <a:lstStyle/>
          <a:p>
            <a:r>
              <a:rPr lang="en-GB" dirty="0" smtClean="0"/>
              <a:t>Constituents of Green Composites</a:t>
            </a:r>
            <a:br>
              <a:rPr lang="en-GB" dirty="0" smtClean="0"/>
            </a:br>
            <a:r>
              <a:rPr lang="en-GB" sz="3200" i="1" dirty="0" smtClean="0"/>
              <a:t>Fiber &amp; Matrix</a:t>
            </a:r>
            <a:endParaRPr lang="en-GB" sz="2000" i="1" dirty="0"/>
          </a:p>
        </p:txBody>
      </p:sp>
      <p:pic>
        <p:nvPicPr>
          <p:cNvPr id="4" name="Content Placeholder 3" descr="Screen Shot 2017-11-29 at 22.06.51.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80" t="1112" r="286" b="2270"/>
          <a:stretch/>
        </p:blipFill>
        <p:spPr>
          <a:xfrm>
            <a:off x="2398049" y="1747444"/>
            <a:ext cx="7395902" cy="4463094"/>
          </a:xfrm>
        </p:spPr>
      </p:pic>
      <p:sp>
        <p:nvSpPr>
          <p:cNvPr id="5" name="TextBox 4"/>
          <p:cNvSpPr txBox="1"/>
          <p:nvPr/>
        </p:nvSpPr>
        <p:spPr>
          <a:xfrm>
            <a:off x="2801375" y="6176823"/>
            <a:ext cx="6589251" cy="369332"/>
          </a:xfrm>
          <a:prstGeom prst="rect">
            <a:avLst/>
          </a:prstGeom>
          <a:noFill/>
        </p:spPr>
        <p:txBody>
          <a:bodyPr wrap="none" rtlCol="0">
            <a:spAutoFit/>
          </a:bodyPr>
          <a:lstStyle/>
          <a:p>
            <a:r>
              <a:rPr lang="en-US" i="1" dirty="0" smtClean="0"/>
              <a:t>Figure 2. Green composite possible components (Bajpai et Al., 2014)</a:t>
            </a:r>
            <a:endParaRPr lang="en-US" i="1" dirty="0"/>
          </a:p>
        </p:txBody>
      </p:sp>
    </p:spTree>
    <p:extLst>
      <p:ext uri="{BB962C8B-B14F-4D97-AF65-F5344CB8AC3E}">
        <p14:creationId xmlns:p14="http://schemas.microsoft.com/office/powerpoint/2010/main" val="1470181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681A407-3669-41E9-82EF-528A4919953B}"/>
              </a:ext>
            </a:extLst>
          </p:cNvPr>
          <p:cNvSpPr>
            <a:spLocks noGrp="1"/>
          </p:cNvSpPr>
          <p:nvPr>
            <p:ph type="title"/>
          </p:nvPr>
        </p:nvSpPr>
        <p:spPr/>
        <p:txBody>
          <a:bodyPr>
            <a:normAutofit fontScale="90000"/>
          </a:bodyPr>
          <a:lstStyle/>
          <a:p>
            <a:r>
              <a:rPr lang="en-GB" dirty="0" smtClean="0"/>
              <a:t>Polylactic Acid </a:t>
            </a:r>
            <a:r>
              <a:rPr lang="en-GB" dirty="0" smtClean="0">
                <a:solidFill>
                  <a:srgbClr val="FF0000"/>
                </a:solidFill>
              </a:rPr>
              <a:t>(Pros and cons of PLA included)</a:t>
            </a:r>
            <a:r>
              <a:rPr lang="en-GB" dirty="0" smtClean="0"/>
              <a:t/>
            </a:r>
            <a:br>
              <a:rPr lang="en-GB" dirty="0" smtClean="0"/>
            </a:br>
            <a:r>
              <a:rPr lang="en-GB" sz="3200" i="1" dirty="0" smtClean="0"/>
              <a:t>Sustainable Biopolymer</a:t>
            </a:r>
            <a:endParaRPr lang="en-GB" i="1" dirty="0"/>
          </a:p>
        </p:txBody>
      </p:sp>
      <p:graphicFrame>
        <p:nvGraphicFramePr>
          <p:cNvPr id="6" name="Content Placeholder 5"/>
          <p:cNvGraphicFramePr>
            <a:graphicFrameLocks noGrp="1"/>
          </p:cNvGraphicFramePr>
          <p:nvPr>
            <p:ph idx="1"/>
            <p:extLst/>
          </p:nvPr>
        </p:nvGraphicFramePr>
        <p:xfrm>
          <a:off x="838200" y="1825625"/>
          <a:ext cx="10865124" cy="451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264534" y="6338125"/>
            <a:ext cx="7779758" cy="369332"/>
          </a:xfrm>
          <a:prstGeom prst="rect">
            <a:avLst/>
          </a:prstGeom>
          <a:noFill/>
        </p:spPr>
        <p:txBody>
          <a:bodyPr wrap="none" rtlCol="0">
            <a:spAutoFit/>
          </a:bodyPr>
          <a:lstStyle/>
          <a:p>
            <a:r>
              <a:rPr lang="en-US" i="1" dirty="0" smtClean="0"/>
              <a:t>Figure 3 </a:t>
            </a:r>
            <a:r>
              <a:rPr lang="en-US" i="1" dirty="0"/>
              <a:t>. Sustainability of PLA in a biobased circular economy (Muller et al. 2017)</a:t>
            </a:r>
          </a:p>
        </p:txBody>
      </p:sp>
    </p:spTree>
    <p:extLst>
      <p:ext uri="{BB962C8B-B14F-4D97-AF65-F5344CB8AC3E}">
        <p14:creationId xmlns:p14="http://schemas.microsoft.com/office/powerpoint/2010/main" val="692030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184" y="1914014"/>
            <a:ext cx="5905500" cy="3416300"/>
          </a:xfrm>
          <a:prstGeom prst="rect">
            <a:avLst/>
          </a:prstGeom>
        </p:spPr>
      </p:pic>
      <p:pic>
        <p:nvPicPr>
          <p:cNvPr id="14" name="Picture 13" descr="Screen Shot 2017-11-30 at 12.14.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08" y="2577585"/>
            <a:ext cx="5243482" cy="2951151"/>
          </a:xfrm>
          <a:prstGeom prst="rect">
            <a:avLst/>
          </a:prstGeom>
          <a:ln>
            <a:solidFill>
              <a:schemeClr val="bg1"/>
            </a:solidFill>
          </a:ln>
        </p:spPr>
      </p:pic>
      <p:sp>
        <p:nvSpPr>
          <p:cNvPr id="2" name="Title 1"/>
          <p:cNvSpPr>
            <a:spLocks noGrp="1"/>
          </p:cNvSpPr>
          <p:nvPr>
            <p:ph type="title"/>
          </p:nvPr>
        </p:nvSpPr>
        <p:spPr>
          <a:xfrm>
            <a:off x="838200" y="514550"/>
            <a:ext cx="10515600" cy="1325563"/>
          </a:xfrm>
        </p:spPr>
        <p:txBody>
          <a:bodyPr/>
          <a:lstStyle/>
          <a:p>
            <a:r>
              <a:rPr lang="en-US" dirty="0" smtClean="0"/>
              <a:t>Poly lactic Acid</a:t>
            </a:r>
            <a:br>
              <a:rPr lang="en-US" dirty="0" smtClean="0"/>
            </a:br>
            <a:r>
              <a:rPr lang="en-US" sz="3200" i="1" dirty="0" smtClean="0"/>
              <a:t>Synthesis and processing</a:t>
            </a:r>
            <a:endParaRPr lang="en-US" dirty="0"/>
          </a:p>
        </p:txBody>
      </p:sp>
      <p:sp>
        <p:nvSpPr>
          <p:cNvPr id="10" name="Line Callout 1 9"/>
          <p:cNvSpPr/>
          <p:nvPr/>
        </p:nvSpPr>
        <p:spPr>
          <a:xfrm>
            <a:off x="4128738" y="3821232"/>
            <a:ext cx="1227666" cy="1153583"/>
          </a:xfrm>
          <a:prstGeom prst="borderCallout1">
            <a:avLst>
              <a:gd name="adj1" fmla="val 32511"/>
              <a:gd name="adj2" fmla="val 101637"/>
              <a:gd name="adj3" fmla="val -86232"/>
              <a:gd name="adj4" fmla="val 166726"/>
            </a:avLst>
          </a:prstGeom>
          <a:noFill/>
          <a:ln w="285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ln w="28575" cmpd="sng">
                <a:solidFill>
                  <a:schemeClr val="tx1"/>
                </a:solidFill>
              </a:ln>
            </a:endParaRPr>
          </a:p>
        </p:txBody>
      </p:sp>
      <p:sp>
        <p:nvSpPr>
          <p:cNvPr id="17" name="TextBox 16"/>
          <p:cNvSpPr txBox="1"/>
          <p:nvPr/>
        </p:nvSpPr>
        <p:spPr>
          <a:xfrm>
            <a:off x="398411" y="5690614"/>
            <a:ext cx="5229145" cy="646331"/>
          </a:xfrm>
          <a:prstGeom prst="rect">
            <a:avLst/>
          </a:prstGeom>
          <a:noFill/>
        </p:spPr>
        <p:txBody>
          <a:bodyPr wrap="square" rtlCol="0">
            <a:spAutoFit/>
          </a:bodyPr>
          <a:lstStyle/>
          <a:p>
            <a:r>
              <a:rPr lang="en-US" i="1" dirty="0" smtClean="0"/>
              <a:t>Figure 4. Production of lactic acid from corn starch (MIT-Institute of Design, 2013)</a:t>
            </a:r>
            <a:endParaRPr lang="en-US" i="1" dirty="0"/>
          </a:p>
        </p:txBody>
      </p:sp>
      <p:sp>
        <p:nvSpPr>
          <p:cNvPr id="18" name="TextBox 17"/>
          <p:cNvSpPr txBox="1"/>
          <p:nvPr/>
        </p:nvSpPr>
        <p:spPr>
          <a:xfrm>
            <a:off x="7112136" y="5404215"/>
            <a:ext cx="4494575" cy="646331"/>
          </a:xfrm>
          <a:prstGeom prst="rect">
            <a:avLst/>
          </a:prstGeom>
          <a:noFill/>
        </p:spPr>
        <p:txBody>
          <a:bodyPr wrap="square" rtlCol="0">
            <a:spAutoFit/>
          </a:bodyPr>
          <a:lstStyle/>
          <a:p>
            <a:r>
              <a:rPr lang="en-US" i="1" dirty="0" smtClean="0"/>
              <a:t>Figure 5. </a:t>
            </a:r>
            <a:r>
              <a:rPr lang="en-US" i="1" dirty="0"/>
              <a:t>R</a:t>
            </a:r>
            <a:r>
              <a:rPr lang="en-US" i="1" dirty="0" smtClean="0"/>
              <a:t>outes of poly lactic acid polymerization </a:t>
            </a:r>
            <a:r>
              <a:rPr lang="en-US" i="1" dirty="0"/>
              <a:t>(</a:t>
            </a:r>
            <a:r>
              <a:rPr lang="en-US" i="1" dirty="0" err="1"/>
              <a:t>Bajpai</a:t>
            </a:r>
            <a:r>
              <a:rPr lang="en-US" i="1" dirty="0"/>
              <a:t> et Al., 2014</a:t>
            </a:r>
            <a:r>
              <a:rPr lang="en-US" i="1" dirty="0" smtClean="0"/>
              <a:t>)</a:t>
            </a:r>
            <a:r>
              <a:rPr lang="en-US" i="1" dirty="0"/>
              <a:t>.</a:t>
            </a:r>
          </a:p>
        </p:txBody>
      </p:sp>
      <p:sp>
        <p:nvSpPr>
          <p:cNvPr id="4" name="Left Brace 3"/>
          <p:cNvSpPr/>
          <p:nvPr/>
        </p:nvSpPr>
        <p:spPr>
          <a:xfrm>
            <a:off x="6160592" y="2138082"/>
            <a:ext cx="129184" cy="1385047"/>
          </a:xfrm>
          <a:prstGeom prst="leftBrace">
            <a:avLst/>
          </a:prstGeom>
          <a:noFill/>
          <a:ln w="285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ln w="28575" cmpd="sng">
                <a:solidFill>
                  <a:schemeClr val="tx1"/>
                </a:solidFill>
              </a:ln>
              <a:solidFill>
                <a:schemeClr val="dk1"/>
              </a:solidFill>
            </a:endParaRPr>
          </a:p>
        </p:txBody>
      </p:sp>
    </p:spTree>
    <p:extLst>
      <p:ext uri="{BB962C8B-B14F-4D97-AF65-F5344CB8AC3E}">
        <p14:creationId xmlns:p14="http://schemas.microsoft.com/office/powerpoint/2010/main" val="1945886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681A407-3669-41E9-82EF-528A4919953B}"/>
              </a:ext>
            </a:extLst>
          </p:cNvPr>
          <p:cNvSpPr>
            <a:spLocks noGrp="1"/>
          </p:cNvSpPr>
          <p:nvPr>
            <p:ph type="title"/>
          </p:nvPr>
        </p:nvSpPr>
        <p:spPr/>
        <p:txBody>
          <a:bodyPr>
            <a:normAutofit/>
          </a:bodyPr>
          <a:lstStyle/>
          <a:p>
            <a:r>
              <a:rPr lang="en-GB" dirty="0" smtClean="0"/>
              <a:t>Green Fibers </a:t>
            </a:r>
            <a:r>
              <a:rPr lang="en-GB" dirty="0" smtClean="0">
                <a:solidFill>
                  <a:srgbClr val="FF0000"/>
                </a:solidFill>
              </a:rPr>
              <a:t>(Pros and cons of green fibers)</a:t>
            </a:r>
            <a:r>
              <a:rPr lang="en-GB" dirty="0"/>
              <a:t/>
            </a:r>
            <a:br>
              <a:rPr lang="en-GB" dirty="0"/>
            </a:br>
            <a:r>
              <a:rPr lang="en-GB" sz="3200" i="1" dirty="0" smtClean="0"/>
              <a:t>Mechanical Properties</a:t>
            </a:r>
            <a:endParaRPr lang="en-GB" i="1" dirty="0"/>
          </a:p>
        </p:txBody>
      </p:sp>
      <p:graphicFrame>
        <p:nvGraphicFramePr>
          <p:cNvPr id="4" name="Content Placeholder 4"/>
          <p:cNvGraphicFramePr>
            <a:graphicFrameLocks noGrp="1"/>
          </p:cNvGraphicFramePr>
          <p:nvPr>
            <p:ph idx="1"/>
            <p:extLst/>
          </p:nvPr>
        </p:nvGraphicFramePr>
        <p:xfrm>
          <a:off x="0" y="1825626"/>
          <a:ext cx="568113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Screen Shot 2017-11-30 at 11.34.0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9736" y="2798181"/>
            <a:ext cx="6331134" cy="3074253"/>
          </a:xfrm>
          <a:prstGeom prst="rect">
            <a:avLst/>
          </a:prstGeom>
        </p:spPr>
      </p:pic>
      <p:sp>
        <p:nvSpPr>
          <p:cNvPr id="7" name="TextBox 6"/>
          <p:cNvSpPr txBox="1"/>
          <p:nvPr/>
        </p:nvSpPr>
        <p:spPr>
          <a:xfrm>
            <a:off x="5405400" y="2138545"/>
            <a:ext cx="6397527" cy="646331"/>
          </a:xfrm>
          <a:prstGeom prst="rect">
            <a:avLst/>
          </a:prstGeom>
          <a:noFill/>
        </p:spPr>
        <p:txBody>
          <a:bodyPr wrap="square" rtlCol="0">
            <a:spAutoFit/>
          </a:bodyPr>
          <a:lstStyle/>
          <a:p>
            <a:r>
              <a:rPr lang="en-US" i="1" dirty="0" smtClean="0"/>
              <a:t>Table 2. Mechanical properties of common green and synthetic fibers (Bajpai et Al., 2014)</a:t>
            </a:r>
            <a:endParaRPr lang="en-US" i="1" dirty="0"/>
          </a:p>
        </p:txBody>
      </p:sp>
      <p:sp>
        <p:nvSpPr>
          <p:cNvPr id="8" name="Rectangle 7"/>
          <p:cNvSpPr/>
          <p:nvPr/>
        </p:nvSpPr>
        <p:spPr>
          <a:xfrm>
            <a:off x="5469736" y="4001295"/>
            <a:ext cx="6328009" cy="237073"/>
          </a:xfrm>
          <a:prstGeom prst="rect">
            <a:avLst/>
          </a:prstGeom>
          <a:gradFill flip="none" rotWithShape="1">
            <a:gsLst>
              <a:gs pos="0">
                <a:schemeClr val="accent4">
                  <a:satMod val="103000"/>
                  <a:lumMod val="102000"/>
                  <a:tint val="94000"/>
                  <a:alpha val="26000"/>
                </a:schemeClr>
              </a:gs>
              <a:gs pos="50000">
                <a:schemeClr val="accent4">
                  <a:satMod val="110000"/>
                  <a:lumMod val="100000"/>
                  <a:shade val="100000"/>
                  <a:alpha val="26000"/>
                </a:schemeClr>
              </a:gs>
              <a:gs pos="100000">
                <a:schemeClr val="accent4">
                  <a:lumMod val="99000"/>
                  <a:satMod val="120000"/>
                  <a:shade val="78000"/>
                  <a:alpha val="26000"/>
                </a:schemeClr>
              </a:gs>
            </a:gsLst>
            <a:lin ang="54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9" name="Rectangle 8"/>
          <p:cNvSpPr/>
          <p:nvPr/>
        </p:nvSpPr>
        <p:spPr>
          <a:xfrm>
            <a:off x="5469736" y="5219698"/>
            <a:ext cx="6328009" cy="195400"/>
          </a:xfrm>
          <a:prstGeom prst="rect">
            <a:avLst/>
          </a:prstGeom>
          <a:gradFill flip="none" rotWithShape="1">
            <a:gsLst>
              <a:gs pos="0">
                <a:schemeClr val="accent4">
                  <a:satMod val="103000"/>
                  <a:lumMod val="102000"/>
                  <a:tint val="94000"/>
                  <a:alpha val="26000"/>
                </a:schemeClr>
              </a:gs>
              <a:gs pos="50000">
                <a:schemeClr val="accent4">
                  <a:satMod val="110000"/>
                  <a:lumMod val="100000"/>
                  <a:shade val="100000"/>
                  <a:alpha val="26000"/>
                </a:schemeClr>
              </a:gs>
              <a:gs pos="100000">
                <a:schemeClr val="accent4">
                  <a:lumMod val="99000"/>
                  <a:satMod val="120000"/>
                  <a:shade val="78000"/>
                  <a:alpha val="26000"/>
                </a:schemeClr>
              </a:gs>
            </a:gsLst>
            <a:lin ang="54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Rectangle 9"/>
          <p:cNvSpPr/>
          <p:nvPr/>
        </p:nvSpPr>
        <p:spPr>
          <a:xfrm>
            <a:off x="5469736" y="4817468"/>
            <a:ext cx="6328009" cy="195400"/>
          </a:xfrm>
          <a:prstGeom prst="rect">
            <a:avLst/>
          </a:prstGeom>
          <a:gradFill flip="none" rotWithShape="1">
            <a:gsLst>
              <a:gs pos="0">
                <a:schemeClr val="accent4">
                  <a:satMod val="103000"/>
                  <a:lumMod val="102000"/>
                  <a:tint val="94000"/>
                  <a:alpha val="26000"/>
                </a:schemeClr>
              </a:gs>
              <a:gs pos="50000">
                <a:schemeClr val="accent4">
                  <a:satMod val="110000"/>
                  <a:lumMod val="100000"/>
                  <a:shade val="100000"/>
                  <a:alpha val="26000"/>
                </a:schemeClr>
              </a:gs>
              <a:gs pos="100000">
                <a:schemeClr val="accent4">
                  <a:lumMod val="99000"/>
                  <a:satMod val="120000"/>
                  <a:shade val="78000"/>
                  <a:alpha val="26000"/>
                </a:schemeClr>
              </a:gs>
            </a:gsLst>
            <a:lin ang="5400000" scaled="0"/>
            <a:tileRec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765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2848</Words>
  <Application>Microsoft Macintosh PowerPoint</Application>
  <PresentationFormat>Widescreen</PresentationFormat>
  <Paragraphs>502</Paragraphs>
  <Slides>47</Slides>
  <Notes>12</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Calibri</vt:lpstr>
      <vt:lpstr>Calibri Light</vt:lpstr>
      <vt:lpstr>Cambria Math</vt:lpstr>
      <vt:lpstr>Mangal</vt:lpstr>
      <vt:lpstr>Wingdings</vt:lpstr>
      <vt:lpstr>Arial</vt:lpstr>
      <vt:lpstr>Office Theme</vt:lpstr>
      <vt:lpstr>Green Composites</vt:lpstr>
      <vt:lpstr>Content</vt:lpstr>
      <vt:lpstr>Research Paper I Development and Characterization of PLA-based Green Composites: A Review</vt:lpstr>
      <vt:lpstr>Applications of Green Composites &amp; Fibers</vt:lpstr>
      <vt:lpstr>Composite Constituents</vt:lpstr>
      <vt:lpstr>Constituents of Green Composites Fiber &amp; Matrix</vt:lpstr>
      <vt:lpstr>Polylactic Acid (Pros and cons of PLA included) Sustainable Biopolymer</vt:lpstr>
      <vt:lpstr>Poly lactic Acid Synthesis and processing</vt:lpstr>
      <vt:lpstr>Green Fibers (Pros and cons of green fibers) Mechanical Properties</vt:lpstr>
      <vt:lpstr>Types of Composites I Fiber/Matrix Biodegradable Nature</vt:lpstr>
      <vt:lpstr>Types of Composites II Fiber/Matrix Biodegradable Nature</vt:lpstr>
      <vt:lpstr>RESEARCH PAPER II</vt:lpstr>
      <vt:lpstr>Research Paper II Preparation and Properties of Pineapple Leaf Fiber Reinforced Poly(lactic acid) Green Composites</vt:lpstr>
      <vt:lpstr>WHAT’S PALF?</vt:lpstr>
      <vt:lpstr>PALF vs OTHER FIBERS</vt:lpstr>
      <vt:lpstr>PREPARATION PHASE</vt:lpstr>
      <vt:lpstr>1. PREPARATION OF PALF</vt:lpstr>
      <vt:lpstr>2.1 PREPARATION OF PALF/PLA  COMPOSITE</vt:lpstr>
      <vt:lpstr>2.2 PREPARATION OF PALF/MA/PLA  COMPOSITE</vt:lpstr>
      <vt:lpstr>PowerPoint Presentation</vt:lpstr>
      <vt:lpstr>3. PREPARATION OF TENSILE SPECIMEN</vt:lpstr>
      <vt:lpstr>TESTING PHASE</vt:lpstr>
      <vt:lpstr>a. INSPECTION OF PALF</vt:lpstr>
      <vt:lpstr>a. INSPECTION OF PALF</vt:lpstr>
      <vt:lpstr>PowerPoint Presentation</vt:lpstr>
      <vt:lpstr>PowerPoint Presentation</vt:lpstr>
      <vt:lpstr>c. CHARACTERIZATION OF COMPOSITES   2) Surface Morphology- choosing 40F over 50F</vt:lpstr>
      <vt:lpstr>c. CHARACTERIZATION OF COMPOSITES   2) Surface Morphology- choosing to add coupling    agent (MA) </vt:lpstr>
      <vt:lpstr>PILOT PRODUCT</vt:lpstr>
      <vt:lpstr>How can PALF and other green composite fibers be improved? Different Factors affecting Mechanical Properties</vt:lpstr>
      <vt:lpstr>PLA Green Composites Mechanical Properties Presented in the Bajpai et Al. Paper</vt:lpstr>
      <vt:lpstr>PLA Green Composites (Not necessary) Tensile Properties </vt:lpstr>
      <vt:lpstr>PLA Green Composites Variation in Tensile Properties: Fiber Treatment </vt:lpstr>
      <vt:lpstr>PLA Green Composites Variation in Impact Strength Properties</vt:lpstr>
      <vt:lpstr>PLA Green Composites Compressive Properties</vt:lpstr>
      <vt:lpstr>PLA Green Composites Variation in Specific Mechanical Properties I</vt:lpstr>
      <vt:lpstr>PLA Green Composites  Variation in Specific Mechanical Properties II</vt:lpstr>
      <vt:lpstr>DISCUSSION</vt:lpstr>
      <vt:lpstr>1. Critical reflection on PALF paper </vt:lpstr>
      <vt:lpstr>3. Applicability, Economic Aspects and Role in transition to BBE </vt:lpstr>
      <vt:lpstr>PALF Applications – Textile market </vt:lpstr>
      <vt:lpstr>Natural Fibers: From Niche to Mass Market</vt:lpstr>
      <vt:lpstr>LCA transform Pineapple Leaf into Plastic?</vt:lpstr>
      <vt:lpstr>3. Applicability, Economic Aspects and Role in transition to BBE </vt:lpstr>
      <vt:lpstr>Pla applications/market</vt:lpstr>
      <vt:lpstr>LCA of PLA</vt:lpstr>
      <vt:lpstr>SWOT of fully GREEN COMPOSITES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Composites</dc:title>
  <dc:creator>Inma Carrascosa Jara</dc:creator>
  <cp:lastModifiedBy>Inma Carrascosa Jara</cp:lastModifiedBy>
  <cp:revision>3</cp:revision>
  <dcterms:created xsi:type="dcterms:W3CDTF">2017-12-06T11:22:23Z</dcterms:created>
  <dcterms:modified xsi:type="dcterms:W3CDTF">2017-12-06T20:40:47Z</dcterms:modified>
</cp:coreProperties>
</file>